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xml"/>
  <Override ContentType="application/vnd.openxmlformats-officedocument.presentationml.slideLayout+xml" PartName="/ppt/slideLayouts/slideLayout6.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autoCompressPictures="0" strictFirstAndLastChars="0" saveSubsetFonts="1">
  <p:sldMasterIdLst>
    <p:sldMasterId id="2147483654"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Lst>
  <p:sldSz cy="5143500" cx="9144000"/>
  <p:notesSz cx="6858000" cy="9144000"/>
  <p:defaultTextStyle>
    <a:defPPr marR="0" rtl="0" algn="l">
      <a:lnSpc>
        <a:spcPct val="100000"/>
      </a:lnSpc>
      <a:spcBef>
        <a:spcPts val="0"/>
      </a:spcBef>
      <a:spcAft>
        <a:spcPts val="0"/>
      </a:spcAft>
    </a:defPPr>
    <a:lvl1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1pPr>
    <a:lvl2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2pPr>
    <a:lvl3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3pPr>
    <a:lvl4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4pPr>
    <a:lvl5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5pPr>
    <a:lvl6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6pPr>
    <a:lvl7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7pPr>
    <a:lvl8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8pPr>
    <a:lvl9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tableStyles.xml><?xml version="1.0" encoding="utf-8"?>
<a:tblStyleLst xmlns:a="http://schemas.openxmlformats.org/drawingml/2006/main" xmlns:r="http://schemas.openxmlformats.org/officeDocument/2006/relationships" def="{90651C3A-4460-11DB-9652-00E08161165F}"/>
</file>

<file path=ppt/_rels/presentation.xml.rels><?xml version="1.0" encoding="UTF-8" standalone="yes"?><Relationships xmlns="http://schemas.openxmlformats.org/package/2006/relationships"><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 name="Shape 1"/>
        <p:cNvGrpSpPr/>
        <p:nvPr/>
      </p:nvGrpSpPr>
      <p:grpSpPr>
        <a:xfrm>
          <a:off x="0" y="0"/>
          <a:ext cx="0" cy="0"/>
          <a:chOff x="0" y="0"/>
          <a:chExt cx="0" cy="0"/>
        </a:xfrm>
      </p:grpSpPr>
      <p:sp>
        <p:nvSpPr>
          <p:cNvPr id="2" name="Shape 2"/>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3" name="Shape 3"/>
          <p:cNvSpPr txBox="1"/>
          <p:nvPr>
            <p:ph idx="1" type="body"/>
          </p:nvPr>
        </p:nvSpPr>
        <p:spPr>
          <a:xfrm>
            <a:off x="685800" y="4343400"/>
            <a:ext cx="5486399" cy="4114800"/>
          </a:xfrm>
          <a:prstGeom prst="rect">
            <a:avLst/>
          </a:prstGeom>
          <a:noFill/>
          <a:ln>
            <a:noFill/>
          </a:ln>
        </p:spPr>
        <p:txBody>
          <a:bodyPr anchorCtr="0" anchor="t" bIns="91425" lIns="91425" rIns="91425" tIns="91425"/>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p:txBody>
      </p:sp>
    </p:spTree>
  </p:cSld>
  <p:clrMap accent1="accent1" accent2="accent2" accent3="accent3" accent4="accent4" accent5="accent5" accent6="accent6" bg1="lt1" bg2="dk2" tx1="dk1" tx2="lt2" folHlink="folHlink" hlink="hlink"/>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hyperlink" Target="https://www.youtube.com/watch?v=Bd5yQMZ0m2M" TargetMode="Externa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60" name="Shape 60"/>
        <p:cNvGrpSpPr/>
        <p:nvPr/>
      </p:nvGrpSpPr>
      <p:grpSpPr>
        <a:xfrm>
          <a:off x="0" y="0"/>
          <a:ext cx="0" cy="0"/>
          <a:chOff x="0" y="0"/>
          <a:chExt cx="0" cy="0"/>
        </a:xfrm>
      </p:grpSpPr>
      <p:sp>
        <p:nvSpPr>
          <p:cNvPr id="61" name="Shape 61"/>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62" name="Shape 62"/>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66" name="Shape 66"/>
        <p:cNvGrpSpPr/>
        <p:nvPr/>
      </p:nvGrpSpPr>
      <p:grpSpPr>
        <a:xfrm>
          <a:off x="0" y="0"/>
          <a:ext cx="0" cy="0"/>
          <a:chOff x="0" y="0"/>
          <a:chExt cx="0" cy="0"/>
        </a:xfrm>
      </p:grpSpPr>
      <p:sp>
        <p:nvSpPr>
          <p:cNvPr id="67" name="Shape 67"/>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68" name="Shape 68"/>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71" name="Shape 71"/>
        <p:cNvGrpSpPr/>
        <p:nvPr/>
      </p:nvGrpSpPr>
      <p:grpSpPr>
        <a:xfrm>
          <a:off x="0" y="0"/>
          <a:ext cx="0" cy="0"/>
          <a:chOff x="0" y="0"/>
          <a:chExt cx="0" cy="0"/>
        </a:xfrm>
      </p:grpSpPr>
      <p:sp>
        <p:nvSpPr>
          <p:cNvPr id="72" name="Shape 72"/>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73" name="Shape 73"/>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76" name="Shape 76"/>
        <p:cNvGrpSpPr/>
        <p:nvPr/>
      </p:nvGrpSpPr>
      <p:grpSpPr>
        <a:xfrm>
          <a:off x="0" y="0"/>
          <a:ext cx="0" cy="0"/>
          <a:chOff x="0" y="0"/>
          <a:chExt cx="0" cy="0"/>
        </a:xfrm>
      </p:grpSpPr>
      <p:sp>
        <p:nvSpPr>
          <p:cNvPr id="77" name="Shape 77"/>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78" name="Shape 78"/>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rPr lang="en"/>
              <a:t>Individual 3 minutes</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2" name="Shape 82"/>
        <p:cNvGrpSpPr/>
        <p:nvPr/>
      </p:nvGrpSpPr>
      <p:grpSpPr>
        <a:xfrm>
          <a:off x="0" y="0"/>
          <a:ext cx="0" cy="0"/>
          <a:chOff x="0" y="0"/>
          <a:chExt cx="0" cy="0"/>
        </a:xfrm>
      </p:grpSpPr>
      <p:sp>
        <p:nvSpPr>
          <p:cNvPr id="83" name="Shape 83"/>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84" name="Shape 84"/>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rPr lang="en"/>
              <a:t>5 minute elbow partner activity</a:t>
            </a: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8" name="Shape 88"/>
        <p:cNvGrpSpPr/>
        <p:nvPr/>
      </p:nvGrpSpPr>
      <p:grpSpPr>
        <a:xfrm>
          <a:off x="0" y="0"/>
          <a:ext cx="0" cy="0"/>
          <a:chOff x="0" y="0"/>
          <a:chExt cx="0" cy="0"/>
        </a:xfrm>
      </p:grpSpPr>
      <p:sp>
        <p:nvSpPr>
          <p:cNvPr id="89" name="Shape 89"/>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90" name="Shape 90"/>
          <p:cNvSpPr txBox="1"/>
          <p:nvPr>
            <p:ph idx="1" type="body"/>
          </p:nvPr>
        </p:nvSpPr>
        <p:spPr>
          <a:xfrm>
            <a:off x="685800" y="4343400"/>
            <a:ext cx="5486399" cy="4114800"/>
          </a:xfrm>
          <a:prstGeom prst="rect">
            <a:avLst/>
          </a:prstGeom>
        </p:spPr>
        <p:txBody>
          <a:bodyPr anchorCtr="0" anchor="t" bIns="91425" lIns="91425" rIns="91425" tIns="91425">
            <a:noAutofit/>
          </a:bodyPr>
          <a:lstStyle/>
          <a:p>
            <a:pPr rtl="0">
              <a:spcBef>
                <a:spcPts val="0"/>
              </a:spcBef>
              <a:buNone/>
            </a:pPr>
            <a:r>
              <a:rPr lang="en" u="sng">
                <a:solidFill>
                  <a:schemeClr val="hlink"/>
                </a:solidFill>
                <a:hlinkClick r:id="rId2"/>
              </a:rPr>
              <a:t>https://www.youtube.com/watch?v=Bd5yQMZ0m2M</a:t>
            </a:r>
          </a:p>
          <a:p>
            <a:pPr rtl="0">
              <a:spcBef>
                <a:spcPts val="0"/>
              </a:spcBef>
              <a:buNone/>
            </a:pPr>
            <a:r>
              <a:t/>
            </a:r>
            <a:endParaRPr/>
          </a:p>
          <a:p>
            <a:pPr rtl="0">
              <a:spcBef>
                <a:spcPts val="0"/>
              </a:spcBef>
              <a:buNone/>
            </a:pPr>
            <a:r>
              <a:rPr lang="en"/>
              <a:t>5 minutes</a:t>
            </a:r>
          </a:p>
          <a:p>
            <a:pPr rtl="0">
              <a:spcBef>
                <a:spcPts val="0"/>
              </a:spcBef>
              <a:buNone/>
            </a:pPr>
            <a:r>
              <a:t/>
            </a:r>
            <a:endParaRPr/>
          </a:p>
          <a:p>
            <a:pPr rtl="0">
              <a:spcBef>
                <a:spcPts val="0"/>
              </a:spcBef>
              <a:buNone/>
            </a:pPr>
            <a:r>
              <a:rPr lang="en"/>
              <a:t>Share What's working, challenges/concerns, next steps for stakeholders</a:t>
            </a:r>
          </a:p>
          <a:p>
            <a:pPr rtl="0">
              <a:spcBef>
                <a:spcPts val="0"/>
              </a:spcBef>
              <a:buNone/>
            </a:pPr>
            <a:r>
              <a:t/>
            </a:r>
            <a:endParaRPr/>
          </a:p>
          <a:p>
            <a:pPr>
              <a:spcBef>
                <a:spcPts val="0"/>
              </a:spcBef>
              <a:buNone/>
            </a:pPr>
            <a:r>
              <a:rPr lang="en"/>
              <a:t>15 minutes</a:t>
            </a: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94" name="Shape 94"/>
        <p:cNvGrpSpPr/>
        <p:nvPr/>
      </p:nvGrpSpPr>
      <p:grpSpPr>
        <a:xfrm>
          <a:off x="0" y="0"/>
          <a:ext cx="0" cy="0"/>
          <a:chOff x="0" y="0"/>
          <a:chExt cx="0" cy="0"/>
        </a:xfrm>
      </p:grpSpPr>
      <p:sp>
        <p:nvSpPr>
          <p:cNvPr id="95" name="Shape 95"/>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96" name="Shape 96"/>
          <p:cNvSpPr txBox="1"/>
          <p:nvPr>
            <p:ph idx="1" type="body"/>
          </p:nvPr>
        </p:nvSpPr>
        <p:spPr>
          <a:xfrm>
            <a:off x="685800" y="4343400"/>
            <a:ext cx="5486399" cy="4114800"/>
          </a:xfrm>
          <a:prstGeom prst="rect">
            <a:avLst/>
          </a:prstGeom>
        </p:spPr>
        <p:txBody>
          <a:bodyPr anchorCtr="0" anchor="t" bIns="91425" lIns="91425" rIns="91425" tIns="91425">
            <a:noAutofit/>
          </a:bodyPr>
          <a:lstStyle/>
          <a:p>
            <a:pPr indent="-228600" lvl="0" marL="698500" rtl="0">
              <a:lnSpc>
                <a:spcPct val="132727"/>
              </a:lnSpc>
              <a:spcBef>
                <a:spcPts val="500"/>
              </a:spcBef>
              <a:buClr>
                <a:schemeClr val="dk2"/>
              </a:buClr>
              <a:buSzPct val="100000"/>
              <a:buFont typeface="Arial"/>
              <a:buNone/>
            </a:pPr>
            <a:r>
              <a:rPr lang="en">
                <a:solidFill>
                  <a:srgbClr val="010000"/>
                </a:solidFill>
              </a:rPr>
              <a:t>1.</a:t>
            </a:r>
            <a:r>
              <a:rPr lang="en" sz="700">
                <a:solidFill>
                  <a:srgbClr val="010000"/>
                </a:solidFill>
              </a:rPr>
              <a:t>      </a:t>
            </a:r>
            <a:r>
              <a:rPr lang="en">
                <a:solidFill>
                  <a:srgbClr val="010000"/>
                </a:solidFill>
              </a:rPr>
              <a:t>Select one of the scenarios</a:t>
            </a:r>
          </a:p>
          <a:p>
            <a:pPr indent="-228600" lvl="0" marL="698500" rtl="0">
              <a:lnSpc>
                <a:spcPct val="132727"/>
              </a:lnSpc>
              <a:spcBef>
                <a:spcPts val="0"/>
              </a:spcBef>
              <a:buClr>
                <a:schemeClr val="dk2"/>
              </a:buClr>
              <a:buSzPct val="100000"/>
              <a:buFont typeface="Arial"/>
              <a:buNone/>
            </a:pPr>
            <a:r>
              <a:rPr lang="en">
                <a:solidFill>
                  <a:srgbClr val="010000"/>
                </a:solidFill>
              </a:rPr>
              <a:t>2.</a:t>
            </a:r>
            <a:r>
              <a:rPr lang="en" sz="700">
                <a:solidFill>
                  <a:srgbClr val="010000"/>
                </a:solidFill>
              </a:rPr>
              <a:t>      </a:t>
            </a:r>
            <a:r>
              <a:rPr lang="en">
                <a:solidFill>
                  <a:srgbClr val="010000"/>
                </a:solidFill>
              </a:rPr>
              <a:t>Identify Roles: mentor, beginning teacher, principal</a:t>
            </a:r>
          </a:p>
          <a:p>
            <a:pPr indent="-228600" lvl="0" marL="698500" rtl="0">
              <a:lnSpc>
                <a:spcPct val="132727"/>
              </a:lnSpc>
              <a:spcBef>
                <a:spcPts val="0"/>
              </a:spcBef>
              <a:buClr>
                <a:schemeClr val="dk2"/>
              </a:buClr>
              <a:buSzPct val="100000"/>
              <a:buFont typeface="Arial"/>
              <a:buNone/>
            </a:pPr>
            <a:r>
              <a:rPr lang="en">
                <a:solidFill>
                  <a:srgbClr val="010000"/>
                </a:solidFill>
              </a:rPr>
              <a:t>3.</a:t>
            </a:r>
            <a:r>
              <a:rPr lang="en" sz="700">
                <a:solidFill>
                  <a:srgbClr val="010000"/>
                </a:solidFill>
              </a:rPr>
              <a:t>      </a:t>
            </a:r>
            <a:r>
              <a:rPr lang="en">
                <a:solidFill>
                  <a:srgbClr val="010000"/>
                </a:solidFill>
              </a:rPr>
              <a:t>Role play conversation using the protocol and Administrator-Mentor-BT CAL </a:t>
            </a:r>
          </a:p>
          <a:p>
            <a:pPr indent="-228600" lvl="0" marL="698500" rtl="0">
              <a:lnSpc>
                <a:spcPct val="132727"/>
              </a:lnSpc>
              <a:spcBef>
                <a:spcPts val="500"/>
              </a:spcBef>
              <a:buClr>
                <a:schemeClr val="dk2"/>
              </a:buClr>
              <a:buSzPct val="100000"/>
              <a:buFont typeface="Arial"/>
              <a:buNone/>
            </a:pPr>
            <a:r>
              <a:rPr lang="en">
                <a:solidFill>
                  <a:srgbClr val="010000"/>
                </a:solidFill>
              </a:rPr>
              <a:t>1.</a:t>
            </a:r>
            <a:r>
              <a:rPr lang="en" sz="700">
                <a:solidFill>
                  <a:srgbClr val="010000"/>
                </a:solidFill>
              </a:rPr>
              <a:t>      </a:t>
            </a:r>
            <a:r>
              <a:rPr lang="en">
                <a:solidFill>
                  <a:srgbClr val="010000"/>
                </a:solidFill>
              </a:rPr>
              <a:t>Select one of the scenarios</a:t>
            </a:r>
          </a:p>
          <a:p>
            <a:pPr indent="-228600" lvl="0" marL="698500" rtl="0">
              <a:lnSpc>
                <a:spcPct val="132727"/>
              </a:lnSpc>
              <a:spcBef>
                <a:spcPts val="0"/>
              </a:spcBef>
              <a:buClr>
                <a:schemeClr val="dk2"/>
              </a:buClr>
              <a:buSzPct val="100000"/>
              <a:buFont typeface="Arial"/>
              <a:buNone/>
            </a:pPr>
            <a:r>
              <a:rPr lang="en">
                <a:solidFill>
                  <a:srgbClr val="010000"/>
                </a:solidFill>
              </a:rPr>
              <a:t>2.</a:t>
            </a:r>
            <a:r>
              <a:rPr lang="en" sz="700">
                <a:solidFill>
                  <a:srgbClr val="010000"/>
                </a:solidFill>
              </a:rPr>
              <a:t>      </a:t>
            </a:r>
            <a:r>
              <a:rPr lang="en">
                <a:solidFill>
                  <a:srgbClr val="010000"/>
                </a:solidFill>
              </a:rPr>
              <a:t>Identify Roles: mentor, beginning teacher, principal</a:t>
            </a:r>
          </a:p>
          <a:p>
            <a:pPr indent="-228600" lvl="0" marL="698500" rtl="0">
              <a:lnSpc>
                <a:spcPct val="132727"/>
              </a:lnSpc>
              <a:spcBef>
                <a:spcPts val="0"/>
              </a:spcBef>
              <a:buClr>
                <a:schemeClr val="dk2"/>
              </a:buClr>
              <a:buSzPct val="100000"/>
              <a:buFont typeface="Arial"/>
              <a:buNone/>
            </a:pPr>
            <a:r>
              <a:rPr lang="en">
                <a:solidFill>
                  <a:srgbClr val="010000"/>
                </a:solidFill>
              </a:rPr>
              <a:t>3.</a:t>
            </a:r>
            <a:r>
              <a:rPr lang="en" sz="700">
                <a:solidFill>
                  <a:srgbClr val="010000"/>
                </a:solidFill>
              </a:rPr>
              <a:t>      </a:t>
            </a:r>
            <a:r>
              <a:rPr lang="en">
                <a:solidFill>
                  <a:srgbClr val="010000"/>
                </a:solidFill>
              </a:rPr>
              <a:t>Role play conversation using the protocol and Administrator-Mentor-BT CAL </a:t>
            </a:r>
          </a:p>
          <a:p>
            <a:pPr rtl="0">
              <a:spcBef>
                <a:spcPts val="0"/>
              </a:spcBef>
              <a:buNone/>
            </a:pPr>
            <a:r>
              <a:t/>
            </a:r>
            <a:endParaRPr/>
          </a:p>
          <a:p>
            <a:pPr>
              <a:spcBef>
                <a:spcPts val="0"/>
              </a:spcBef>
              <a:buNone/>
            </a:pPr>
            <a:r>
              <a:rPr lang="en"/>
              <a:t>15 minutes</a:t>
            </a: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99" name="Shape 99"/>
        <p:cNvGrpSpPr/>
        <p:nvPr/>
      </p:nvGrpSpPr>
      <p:grpSpPr>
        <a:xfrm>
          <a:off x="0" y="0"/>
          <a:ext cx="0" cy="0"/>
          <a:chOff x="0" y="0"/>
          <a:chExt cx="0" cy="0"/>
        </a:xfrm>
      </p:grpSpPr>
      <p:sp>
        <p:nvSpPr>
          <p:cNvPr id="100" name="Shape 100"/>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01" name="Shape 101"/>
          <p:cNvSpPr txBox="1"/>
          <p:nvPr>
            <p:ph idx="1" type="body"/>
          </p:nvPr>
        </p:nvSpPr>
        <p:spPr>
          <a:xfrm>
            <a:off x="685800" y="4343400"/>
            <a:ext cx="5486399" cy="4114800"/>
          </a:xfrm>
          <a:prstGeom prst="rect">
            <a:avLst/>
          </a:prstGeom>
        </p:spPr>
        <p:txBody>
          <a:bodyPr anchorCtr="0" anchor="t" bIns="91425" lIns="91425" rIns="91425" tIns="91425">
            <a:noAutofit/>
          </a:bodyPr>
          <a:lstStyle/>
          <a:p>
            <a:pPr rtl="0">
              <a:spcBef>
                <a:spcPts val="0"/>
              </a:spcBef>
              <a:buNone/>
            </a:pPr>
            <a:r>
              <a:rPr lang="en"/>
              <a:t>Whole group.</a:t>
            </a:r>
          </a:p>
          <a:p>
            <a:pPr rtl="0">
              <a:spcBef>
                <a:spcPts val="0"/>
              </a:spcBef>
              <a:buNone/>
            </a:pPr>
            <a:r>
              <a:t/>
            </a:r>
            <a:endParaRPr/>
          </a:p>
          <a:p>
            <a:pPr>
              <a:spcBef>
                <a:spcPts val="0"/>
              </a:spcBef>
              <a:buNone/>
            </a:pPr>
            <a:r>
              <a:rPr lang="en"/>
              <a:t>How does this connect to the work that we did today? </a:t>
            </a: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06" name="Shape 106"/>
        <p:cNvGrpSpPr/>
        <p:nvPr/>
      </p:nvGrpSpPr>
      <p:grpSpPr>
        <a:xfrm>
          <a:off x="0" y="0"/>
          <a:ext cx="0" cy="0"/>
          <a:chOff x="0" y="0"/>
          <a:chExt cx="0" cy="0"/>
        </a:xfrm>
      </p:grpSpPr>
      <p:sp>
        <p:nvSpPr>
          <p:cNvPr id="107" name="Shape 107"/>
          <p:cNvSpPr/>
          <p:nvPr>
            <p:ph idx="2" type="sldImg"/>
          </p:nvPr>
        </p:nvSpPr>
        <p:spPr>
          <a:xfrm>
            <a:off x="381187" y="685800"/>
            <a:ext cx="6096299"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08" name="Shape 108"/>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spTree>
      <p:nvGrpSpPr>
        <p:cNvPr id="8" name="Shape 8"/>
        <p:cNvGrpSpPr/>
        <p:nvPr/>
      </p:nvGrpSpPr>
      <p:grpSpPr>
        <a:xfrm>
          <a:off x="0" y="0"/>
          <a:ext cx="0" cy="0"/>
          <a:chOff x="0" y="0"/>
          <a:chExt cx="0" cy="0"/>
        </a:xfrm>
      </p:grpSpPr>
      <p:sp>
        <p:nvSpPr>
          <p:cNvPr id="9" name="Shape 9"/>
          <p:cNvSpPr txBox="1"/>
          <p:nvPr>
            <p:ph type="ctrTitle"/>
          </p:nvPr>
        </p:nvSpPr>
        <p:spPr>
          <a:xfrm>
            <a:off x="685800" y="1046558"/>
            <a:ext cx="7772400" cy="1102500"/>
          </a:xfrm>
          <a:prstGeom prst="rect">
            <a:avLst/>
          </a:prstGeom>
        </p:spPr>
        <p:txBody>
          <a:bodyPr anchorCtr="0" anchor="b" bIns="91425" lIns="91425" rIns="91425" tIns="91425"/>
          <a:lstStyle>
            <a:lvl1pPr>
              <a:spcBef>
                <a:spcPts val="0"/>
              </a:spcBef>
              <a:buClr>
                <a:srgbClr val="FFA711"/>
              </a:buClr>
              <a:buSzPct val="100000"/>
              <a:defRPr b="1" sz="4800">
                <a:solidFill>
                  <a:srgbClr val="FFA711"/>
                </a:solidFill>
              </a:defRPr>
            </a:lvl1pPr>
            <a:lvl2pPr>
              <a:spcBef>
                <a:spcPts val="0"/>
              </a:spcBef>
              <a:buClr>
                <a:srgbClr val="FFA711"/>
              </a:buClr>
              <a:buSzPct val="100000"/>
              <a:defRPr b="1" sz="4800">
                <a:solidFill>
                  <a:srgbClr val="FFA711"/>
                </a:solidFill>
              </a:defRPr>
            </a:lvl2pPr>
            <a:lvl3pPr>
              <a:spcBef>
                <a:spcPts val="0"/>
              </a:spcBef>
              <a:buClr>
                <a:srgbClr val="FFA711"/>
              </a:buClr>
              <a:buSzPct val="100000"/>
              <a:defRPr b="1" sz="4800">
                <a:solidFill>
                  <a:srgbClr val="FFA711"/>
                </a:solidFill>
              </a:defRPr>
            </a:lvl3pPr>
            <a:lvl4pPr>
              <a:spcBef>
                <a:spcPts val="0"/>
              </a:spcBef>
              <a:buClr>
                <a:srgbClr val="FFA711"/>
              </a:buClr>
              <a:buSzPct val="100000"/>
              <a:defRPr b="1" sz="4800">
                <a:solidFill>
                  <a:srgbClr val="FFA711"/>
                </a:solidFill>
              </a:defRPr>
            </a:lvl4pPr>
            <a:lvl5pPr>
              <a:spcBef>
                <a:spcPts val="0"/>
              </a:spcBef>
              <a:buClr>
                <a:srgbClr val="FFA711"/>
              </a:buClr>
              <a:buSzPct val="100000"/>
              <a:defRPr b="1" sz="4800">
                <a:solidFill>
                  <a:srgbClr val="FFA711"/>
                </a:solidFill>
              </a:defRPr>
            </a:lvl5pPr>
            <a:lvl6pPr>
              <a:spcBef>
                <a:spcPts val="0"/>
              </a:spcBef>
              <a:buClr>
                <a:srgbClr val="FFA711"/>
              </a:buClr>
              <a:buSzPct val="100000"/>
              <a:defRPr b="1" sz="4800">
                <a:solidFill>
                  <a:srgbClr val="FFA711"/>
                </a:solidFill>
              </a:defRPr>
            </a:lvl6pPr>
            <a:lvl7pPr>
              <a:spcBef>
                <a:spcPts val="0"/>
              </a:spcBef>
              <a:buClr>
                <a:srgbClr val="FFA711"/>
              </a:buClr>
              <a:buSzPct val="100000"/>
              <a:defRPr b="1" sz="4800">
                <a:solidFill>
                  <a:srgbClr val="FFA711"/>
                </a:solidFill>
              </a:defRPr>
            </a:lvl7pPr>
            <a:lvl8pPr>
              <a:spcBef>
                <a:spcPts val="0"/>
              </a:spcBef>
              <a:buClr>
                <a:srgbClr val="FFA711"/>
              </a:buClr>
              <a:buSzPct val="100000"/>
              <a:defRPr b="1" sz="4800">
                <a:solidFill>
                  <a:srgbClr val="FFA711"/>
                </a:solidFill>
              </a:defRPr>
            </a:lvl8pPr>
            <a:lvl9pPr>
              <a:spcBef>
                <a:spcPts val="0"/>
              </a:spcBef>
              <a:buClr>
                <a:srgbClr val="FFA711"/>
              </a:buClr>
              <a:buSzPct val="100000"/>
              <a:defRPr b="1" sz="4800">
                <a:solidFill>
                  <a:srgbClr val="FFA711"/>
                </a:solidFill>
              </a:defRPr>
            </a:lvl9pPr>
          </a:lstStyle>
          <a:p/>
        </p:txBody>
      </p:sp>
      <p:sp>
        <p:nvSpPr>
          <p:cNvPr id="10" name="Shape 10"/>
          <p:cNvSpPr txBox="1"/>
          <p:nvPr>
            <p:ph idx="1" type="subTitle"/>
          </p:nvPr>
        </p:nvSpPr>
        <p:spPr>
          <a:xfrm>
            <a:off x="685800" y="2182817"/>
            <a:ext cx="7772400" cy="838799"/>
          </a:xfrm>
          <a:prstGeom prst="rect">
            <a:avLst/>
          </a:prstGeom>
        </p:spPr>
        <p:txBody>
          <a:bodyPr anchorCtr="0" anchor="t" bIns="91425" lIns="91425" rIns="91425" tIns="91425"/>
          <a:lstStyle>
            <a:lvl1pPr>
              <a:spcBef>
                <a:spcPts val="0"/>
              </a:spcBef>
              <a:buNone/>
              <a:defRPr/>
            </a:lvl1pPr>
            <a:lvl2pPr>
              <a:spcBef>
                <a:spcPts val="0"/>
              </a:spcBef>
              <a:buSzPct val="100000"/>
              <a:buNone/>
              <a:defRPr sz="3200"/>
            </a:lvl2pPr>
            <a:lvl3pPr>
              <a:spcBef>
                <a:spcPts val="0"/>
              </a:spcBef>
              <a:buSzPct val="100000"/>
              <a:buNone/>
              <a:defRPr sz="3200"/>
            </a:lvl3pPr>
            <a:lvl4pPr>
              <a:spcBef>
                <a:spcPts val="0"/>
              </a:spcBef>
              <a:buSzPct val="100000"/>
              <a:buNone/>
              <a:defRPr sz="3200"/>
            </a:lvl4pPr>
            <a:lvl5pPr>
              <a:spcBef>
                <a:spcPts val="0"/>
              </a:spcBef>
              <a:buSzPct val="100000"/>
              <a:buNone/>
              <a:defRPr sz="3200"/>
            </a:lvl5pPr>
            <a:lvl6pPr>
              <a:spcBef>
                <a:spcPts val="0"/>
              </a:spcBef>
              <a:buSzPct val="100000"/>
              <a:buNone/>
              <a:defRPr sz="3200"/>
            </a:lvl6pPr>
            <a:lvl7pPr>
              <a:spcBef>
                <a:spcPts val="0"/>
              </a:spcBef>
              <a:buSzPct val="100000"/>
              <a:buNone/>
              <a:defRPr sz="3200"/>
            </a:lvl7pPr>
            <a:lvl8pPr>
              <a:spcBef>
                <a:spcPts val="0"/>
              </a:spcBef>
              <a:buSzPct val="100000"/>
              <a:buNone/>
              <a:defRPr sz="3200"/>
            </a:lvl8pPr>
            <a:lvl9pPr>
              <a:spcBef>
                <a:spcPts val="0"/>
              </a:spcBef>
              <a:buSzPct val="100000"/>
              <a:buNone/>
              <a:defRPr sz="3200"/>
            </a:lvl9pPr>
          </a:lstStyle>
          <a:p/>
        </p:txBody>
      </p:sp>
      <p:grpSp>
        <p:nvGrpSpPr>
          <p:cNvPr id="11" name="Shape 11"/>
          <p:cNvGrpSpPr/>
          <p:nvPr/>
        </p:nvGrpSpPr>
        <p:grpSpPr>
          <a:xfrm>
            <a:off x="0" y="3461599"/>
            <a:ext cx="9144000" cy="1647971"/>
            <a:chOff x="0" y="3690482"/>
            <a:chExt cx="9144000" cy="850171"/>
          </a:xfrm>
        </p:grpSpPr>
        <p:sp>
          <p:nvSpPr>
            <p:cNvPr id="12" name="Shape 12"/>
            <p:cNvSpPr/>
            <p:nvPr/>
          </p:nvSpPr>
          <p:spPr>
            <a:xfrm>
              <a:off x="0" y="4419321"/>
              <a:ext cx="9144000" cy="72000"/>
            </a:xfrm>
            <a:prstGeom prst="rect">
              <a:avLst/>
            </a:prstGeom>
            <a:solidFill>
              <a:schemeClr val="lt2"/>
            </a:solidFill>
            <a:ln>
              <a:noFill/>
            </a:ln>
          </p:spPr>
          <p:txBody>
            <a:bodyPr anchorCtr="0" anchor="t" bIns="45700" lIns="91425" rIns="91425" tIns="45700">
              <a:noAutofit/>
            </a:bodyPr>
            <a:lstStyle/>
            <a:p>
              <a:pPr>
                <a:spcBef>
                  <a:spcPts val="0"/>
                </a:spcBef>
                <a:buNone/>
              </a:pPr>
              <a:r>
                <a:t/>
              </a:r>
              <a:endParaRPr/>
            </a:p>
          </p:txBody>
        </p:sp>
        <p:sp>
          <p:nvSpPr>
            <p:cNvPr id="13" name="Shape 13"/>
            <p:cNvSpPr/>
            <p:nvPr/>
          </p:nvSpPr>
          <p:spPr>
            <a:xfrm>
              <a:off x="0" y="3774403"/>
              <a:ext cx="9144000" cy="118500"/>
            </a:xfrm>
            <a:prstGeom prst="rect">
              <a:avLst/>
            </a:prstGeom>
            <a:solidFill>
              <a:schemeClr val="accent3"/>
            </a:solidFill>
            <a:ln>
              <a:noFill/>
            </a:ln>
          </p:spPr>
          <p:txBody>
            <a:bodyPr anchorCtr="0" anchor="t" bIns="45700" lIns="91425" rIns="91425" tIns="45700">
              <a:noAutofit/>
            </a:bodyPr>
            <a:lstStyle/>
            <a:p>
              <a:pPr>
                <a:spcBef>
                  <a:spcPts val="0"/>
                </a:spcBef>
                <a:buNone/>
              </a:pPr>
              <a:r>
                <a:t/>
              </a:r>
              <a:endParaRPr/>
            </a:p>
          </p:txBody>
        </p:sp>
        <p:sp>
          <p:nvSpPr>
            <p:cNvPr id="14" name="Shape 14"/>
            <p:cNvSpPr/>
            <p:nvPr/>
          </p:nvSpPr>
          <p:spPr>
            <a:xfrm>
              <a:off x="0" y="3875339"/>
              <a:ext cx="9144000" cy="116699"/>
            </a:xfrm>
            <a:prstGeom prst="rect">
              <a:avLst/>
            </a:prstGeom>
            <a:solidFill>
              <a:schemeClr val="accent4"/>
            </a:solidFill>
            <a:ln>
              <a:noFill/>
            </a:ln>
          </p:spPr>
          <p:txBody>
            <a:bodyPr anchorCtr="0" anchor="t" bIns="45700" lIns="91425" rIns="91425" tIns="45700">
              <a:noAutofit/>
            </a:bodyPr>
            <a:lstStyle/>
            <a:p>
              <a:pPr>
                <a:spcBef>
                  <a:spcPts val="0"/>
                </a:spcBef>
                <a:buNone/>
              </a:pPr>
              <a:r>
                <a:t/>
              </a:r>
              <a:endParaRPr/>
            </a:p>
          </p:txBody>
        </p:sp>
        <p:sp>
          <p:nvSpPr>
            <p:cNvPr id="15" name="Shape 15"/>
            <p:cNvSpPr/>
            <p:nvPr/>
          </p:nvSpPr>
          <p:spPr>
            <a:xfrm>
              <a:off x="0" y="3956051"/>
              <a:ext cx="9144000" cy="182400"/>
            </a:xfrm>
            <a:prstGeom prst="rect">
              <a:avLst/>
            </a:prstGeom>
            <a:solidFill>
              <a:schemeClr val="accent5"/>
            </a:solidFill>
            <a:ln>
              <a:noFill/>
            </a:ln>
          </p:spPr>
          <p:txBody>
            <a:bodyPr anchorCtr="0" anchor="t" bIns="45700" lIns="91425" rIns="91425" tIns="45700">
              <a:noAutofit/>
            </a:bodyPr>
            <a:lstStyle/>
            <a:p>
              <a:pPr>
                <a:spcBef>
                  <a:spcPts val="0"/>
                </a:spcBef>
                <a:buNone/>
              </a:pPr>
              <a:r>
                <a:t/>
              </a:r>
              <a:endParaRPr/>
            </a:p>
          </p:txBody>
        </p:sp>
        <p:sp>
          <p:nvSpPr>
            <p:cNvPr id="16" name="Shape 16"/>
            <p:cNvSpPr/>
            <p:nvPr/>
          </p:nvSpPr>
          <p:spPr>
            <a:xfrm>
              <a:off x="0" y="4186767"/>
              <a:ext cx="9144000" cy="133799"/>
            </a:xfrm>
            <a:prstGeom prst="rect">
              <a:avLst/>
            </a:prstGeom>
            <a:solidFill>
              <a:schemeClr val="accent6"/>
            </a:solidFill>
            <a:ln>
              <a:noFill/>
            </a:ln>
          </p:spPr>
          <p:txBody>
            <a:bodyPr anchorCtr="0" anchor="t" bIns="45700" lIns="91425" rIns="91425" tIns="45700">
              <a:noAutofit/>
            </a:bodyPr>
            <a:lstStyle/>
            <a:p>
              <a:pPr>
                <a:spcBef>
                  <a:spcPts val="0"/>
                </a:spcBef>
                <a:buNone/>
              </a:pPr>
              <a:r>
                <a:t/>
              </a:r>
              <a:endParaRPr/>
            </a:p>
          </p:txBody>
        </p:sp>
        <p:sp>
          <p:nvSpPr>
            <p:cNvPr id="17" name="Shape 17"/>
            <p:cNvSpPr/>
            <p:nvPr/>
          </p:nvSpPr>
          <p:spPr>
            <a:xfrm>
              <a:off x="0" y="4320625"/>
              <a:ext cx="9144000" cy="72000"/>
            </a:xfrm>
            <a:prstGeom prst="rect">
              <a:avLst/>
            </a:prstGeom>
            <a:solidFill>
              <a:schemeClr val="accent1"/>
            </a:solidFill>
            <a:ln>
              <a:noFill/>
            </a:ln>
          </p:spPr>
          <p:txBody>
            <a:bodyPr anchorCtr="0" anchor="t" bIns="45700" lIns="91425" rIns="91425" tIns="45700">
              <a:noAutofit/>
            </a:bodyPr>
            <a:lstStyle/>
            <a:p>
              <a:pPr>
                <a:spcBef>
                  <a:spcPts val="0"/>
                </a:spcBef>
                <a:buNone/>
              </a:pPr>
              <a:r>
                <a:t/>
              </a:r>
              <a:endParaRPr/>
            </a:p>
          </p:txBody>
        </p:sp>
        <p:sp>
          <p:nvSpPr>
            <p:cNvPr id="18" name="Shape 18"/>
            <p:cNvSpPr/>
            <p:nvPr/>
          </p:nvSpPr>
          <p:spPr>
            <a:xfrm>
              <a:off x="0" y="4478853"/>
              <a:ext cx="9144000" cy="61800"/>
            </a:xfrm>
            <a:prstGeom prst="rect">
              <a:avLst/>
            </a:prstGeom>
            <a:solidFill>
              <a:schemeClr val="accent3"/>
            </a:solidFill>
            <a:ln>
              <a:noFill/>
            </a:ln>
          </p:spPr>
          <p:txBody>
            <a:bodyPr anchorCtr="0" anchor="t" bIns="45700" lIns="91425" rIns="91425" tIns="45700">
              <a:noAutofit/>
            </a:bodyPr>
            <a:lstStyle/>
            <a:p>
              <a:pPr>
                <a:spcBef>
                  <a:spcPts val="0"/>
                </a:spcBef>
                <a:buNone/>
              </a:pPr>
              <a:r>
                <a:t/>
              </a:r>
              <a:endParaRPr/>
            </a:p>
          </p:txBody>
        </p:sp>
        <p:sp>
          <p:nvSpPr>
            <p:cNvPr id="19" name="Shape 19"/>
            <p:cNvSpPr/>
            <p:nvPr/>
          </p:nvSpPr>
          <p:spPr>
            <a:xfrm>
              <a:off x="0" y="3690482"/>
              <a:ext cx="9144000" cy="45600"/>
            </a:xfrm>
            <a:prstGeom prst="rect">
              <a:avLst/>
            </a:prstGeom>
            <a:solidFill>
              <a:srgbClr val="FFA711"/>
            </a:solidFill>
            <a:ln>
              <a:noFill/>
            </a:ln>
          </p:spPr>
          <p:txBody>
            <a:bodyPr anchorCtr="0" anchor="t" bIns="45700" lIns="91425" rIns="91425" tIns="45700">
              <a:noAutofit/>
            </a:bodyPr>
            <a:lstStyle/>
            <a:p>
              <a:pPr>
                <a:spcBef>
                  <a:spcPts val="0"/>
                </a:spcBef>
                <a:buNone/>
              </a:pPr>
              <a:r>
                <a:t/>
              </a:r>
              <a:endParaRPr/>
            </a:p>
          </p:txBody>
        </p:sp>
      </p:gr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20" name="Shape 20"/>
        <p:cNvGrpSpPr/>
        <p:nvPr/>
      </p:nvGrpSpPr>
      <p:grpSpPr>
        <a:xfrm>
          <a:off x="0" y="0"/>
          <a:ext cx="0" cy="0"/>
          <a:chOff x="0" y="0"/>
          <a:chExt cx="0" cy="0"/>
        </a:xfrm>
      </p:grpSpPr>
      <p:sp>
        <p:nvSpPr>
          <p:cNvPr id="21" name="Shape 21"/>
          <p:cNvSpPr txBox="1"/>
          <p:nvPr>
            <p:ph type="title"/>
          </p:nvPr>
        </p:nvSpPr>
        <p:spPr>
          <a:xfrm>
            <a:off x="457200" y="205978"/>
            <a:ext cx="8229600" cy="857400"/>
          </a:xfrm>
          <a:prstGeom prst="rect">
            <a:avLst/>
          </a:prstGeom>
        </p:spPr>
        <p:txBody>
          <a:bodyPr anchorCtr="0" anchor="ctr" bIns="91425" lIns="91425" rIns="91425" tIns="91425"/>
          <a:lstStyle>
            <a:lvl1pPr>
              <a:spcBef>
                <a:spcPts val="0"/>
              </a:spcBef>
              <a:defRPr>
                <a:solidFill>
                  <a:srgbClr val="FFA711"/>
                </a:solidFill>
              </a:defRPr>
            </a:lvl1pPr>
            <a:lvl2pPr>
              <a:spcBef>
                <a:spcPts val="0"/>
              </a:spcBef>
              <a:defRPr>
                <a:solidFill>
                  <a:srgbClr val="FFA711"/>
                </a:solidFill>
              </a:defRPr>
            </a:lvl2pPr>
            <a:lvl3pPr>
              <a:spcBef>
                <a:spcPts val="0"/>
              </a:spcBef>
              <a:defRPr>
                <a:solidFill>
                  <a:srgbClr val="FFA711"/>
                </a:solidFill>
              </a:defRPr>
            </a:lvl3pPr>
            <a:lvl4pPr>
              <a:spcBef>
                <a:spcPts val="0"/>
              </a:spcBef>
              <a:defRPr>
                <a:solidFill>
                  <a:srgbClr val="FFA711"/>
                </a:solidFill>
              </a:defRPr>
            </a:lvl4pPr>
            <a:lvl5pPr>
              <a:spcBef>
                <a:spcPts val="0"/>
              </a:spcBef>
              <a:defRPr>
                <a:solidFill>
                  <a:srgbClr val="FFA711"/>
                </a:solidFill>
              </a:defRPr>
            </a:lvl5pPr>
            <a:lvl6pPr>
              <a:spcBef>
                <a:spcPts val="0"/>
              </a:spcBef>
              <a:defRPr>
                <a:solidFill>
                  <a:srgbClr val="FFA711"/>
                </a:solidFill>
              </a:defRPr>
            </a:lvl6pPr>
            <a:lvl7pPr>
              <a:spcBef>
                <a:spcPts val="0"/>
              </a:spcBef>
              <a:defRPr>
                <a:solidFill>
                  <a:srgbClr val="FFA711"/>
                </a:solidFill>
              </a:defRPr>
            </a:lvl7pPr>
            <a:lvl8pPr>
              <a:spcBef>
                <a:spcPts val="0"/>
              </a:spcBef>
              <a:defRPr>
                <a:solidFill>
                  <a:srgbClr val="FFA711"/>
                </a:solidFill>
              </a:defRPr>
            </a:lvl8pPr>
            <a:lvl9pPr>
              <a:spcBef>
                <a:spcPts val="0"/>
              </a:spcBef>
              <a:defRPr>
                <a:solidFill>
                  <a:srgbClr val="FFA711"/>
                </a:solidFill>
              </a:defRPr>
            </a:lvl9pPr>
          </a:lstStyle>
          <a:p/>
        </p:txBody>
      </p:sp>
      <p:sp>
        <p:nvSpPr>
          <p:cNvPr id="22" name="Shape 22"/>
          <p:cNvSpPr txBox="1"/>
          <p:nvPr>
            <p:ph idx="1" type="body"/>
          </p:nvPr>
        </p:nvSpPr>
        <p:spPr>
          <a:xfrm>
            <a:off x="457200" y="1200150"/>
            <a:ext cx="8229600" cy="3266999"/>
          </a:xfrm>
          <a:prstGeom prst="rect">
            <a:avLst/>
          </a:prstGeom>
        </p:spPr>
        <p:txBody>
          <a:bodyPr anchorCtr="0" anchor="t" bIns="91425" lIns="91425" rIns="91425" tIns="91425"/>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grpSp>
        <p:nvGrpSpPr>
          <p:cNvPr id="23" name="Shape 23"/>
          <p:cNvGrpSpPr/>
          <p:nvPr/>
        </p:nvGrpSpPr>
        <p:grpSpPr>
          <a:xfrm>
            <a:off x="0" y="4559110"/>
            <a:ext cx="9144000" cy="584536"/>
            <a:chOff x="0" y="3690482"/>
            <a:chExt cx="9144000" cy="301556"/>
          </a:xfrm>
        </p:grpSpPr>
        <p:sp>
          <p:nvSpPr>
            <p:cNvPr id="24" name="Shape 24"/>
            <p:cNvSpPr/>
            <p:nvPr/>
          </p:nvSpPr>
          <p:spPr>
            <a:xfrm>
              <a:off x="0" y="3774403"/>
              <a:ext cx="9144000" cy="118500"/>
            </a:xfrm>
            <a:prstGeom prst="rect">
              <a:avLst/>
            </a:prstGeom>
            <a:solidFill>
              <a:schemeClr val="accent1"/>
            </a:solidFill>
            <a:ln>
              <a:noFill/>
            </a:ln>
          </p:spPr>
          <p:txBody>
            <a:bodyPr anchorCtr="0" anchor="t" bIns="45700" lIns="91425" rIns="91425" tIns="45700">
              <a:noAutofit/>
            </a:bodyPr>
            <a:lstStyle/>
            <a:p>
              <a:pPr>
                <a:spcBef>
                  <a:spcPts val="0"/>
                </a:spcBef>
                <a:buNone/>
              </a:pPr>
              <a:r>
                <a:t/>
              </a:r>
              <a:endParaRPr/>
            </a:p>
          </p:txBody>
        </p:sp>
        <p:sp>
          <p:nvSpPr>
            <p:cNvPr id="25" name="Shape 25"/>
            <p:cNvSpPr/>
            <p:nvPr/>
          </p:nvSpPr>
          <p:spPr>
            <a:xfrm>
              <a:off x="0" y="3875339"/>
              <a:ext cx="9144000" cy="116699"/>
            </a:xfrm>
            <a:prstGeom prst="rect">
              <a:avLst/>
            </a:prstGeom>
            <a:solidFill>
              <a:schemeClr val="lt2"/>
            </a:solidFill>
            <a:ln>
              <a:noFill/>
            </a:ln>
          </p:spPr>
          <p:txBody>
            <a:bodyPr anchorCtr="0" anchor="t" bIns="45700" lIns="91425" rIns="91425" tIns="45700">
              <a:noAutofit/>
            </a:bodyPr>
            <a:lstStyle/>
            <a:p>
              <a:pPr>
                <a:spcBef>
                  <a:spcPts val="0"/>
                </a:spcBef>
                <a:buNone/>
              </a:pPr>
              <a:r>
                <a:t/>
              </a:r>
              <a:endParaRPr/>
            </a:p>
          </p:txBody>
        </p:sp>
        <p:sp>
          <p:nvSpPr>
            <p:cNvPr id="26" name="Shape 26"/>
            <p:cNvSpPr/>
            <p:nvPr/>
          </p:nvSpPr>
          <p:spPr>
            <a:xfrm>
              <a:off x="0" y="3690482"/>
              <a:ext cx="9144000" cy="45600"/>
            </a:xfrm>
            <a:prstGeom prst="rect">
              <a:avLst/>
            </a:prstGeom>
            <a:solidFill>
              <a:srgbClr val="FF6428"/>
            </a:solidFill>
            <a:ln>
              <a:noFill/>
            </a:ln>
          </p:spPr>
          <p:txBody>
            <a:bodyPr anchorCtr="0" anchor="t" bIns="45700" lIns="91425" rIns="91425" tIns="45700">
              <a:noAutofit/>
            </a:bodyPr>
            <a:lstStyle/>
            <a:p>
              <a:pPr>
                <a:spcBef>
                  <a:spcPts val="0"/>
                </a:spcBef>
                <a:buNone/>
              </a:pPr>
              <a:r>
                <a:t/>
              </a:r>
              <a:endParaRPr/>
            </a:p>
          </p:txBody>
        </p:sp>
      </p:gr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27" name="Shape 27"/>
        <p:cNvGrpSpPr/>
        <p:nvPr/>
      </p:nvGrpSpPr>
      <p:grpSpPr>
        <a:xfrm>
          <a:off x="0" y="0"/>
          <a:ext cx="0" cy="0"/>
          <a:chOff x="0" y="0"/>
          <a:chExt cx="0" cy="0"/>
        </a:xfrm>
      </p:grpSpPr>
      <p:sp>
        <p:nvSpPr>
          <p:cNvPr id="28" name="Shape 28"/>
          <p:cNvSpPr txBox="1"/>
          <p:nvPr>
            <p:ph type="title"/>
          </p:nvPr>
        </p:nvSpPr>
        <p:spPr>
          <a:xfrm>
            <a:off x="457200" y="205978"/>
            <a:ext cx="8229600" cy="857400"/>
          </a:xfrm>
          <a:prstGeom prst="rect">
            <a:avLst/>
          </a:prstGeom>
        </p:spPr>
        <p:txBody>
          <a:bodyPr anchorCtr="0" anchor="ctr" bIns="91425" lIns="91425" rIns="91425" tIns="91425"/>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29" name="Shape 29"/>
          <p:cNvSpPr txBox="1"/>
          <p:nvPr>
            <p:ph idx="1" type="body"/>
          </p:nvPr>
        </p:nvSpPr>
        <p:spPr>
          <a:xfrm>
            <a:off x="457200" y="1200150"/>
            <a:ext cx="4038599" cy="3266999"/>
          </a:xfrm>
          <a:prstGeom prst="rect">
            <a:avLst/>
          </a:prstGeom>
        </p:spPr>
        <p:txBody>
          <a:bodyPr anchorCtr="0" anchor="t" bIns="91425" lIns="91425" rIns="91425" tIns="91425"/>
          <a:lstStyle>
            <a:lvl1pPr>
              <a:spcBef>
                <a:spcPts val="0"/>
              </a:spcBef>
              <a:defRPr sz="2800"/>
            </a:lvl1pPr>
            <a:lvl2pPr>
              <a:spcBef>
                <a:spcPts val="0"/>
              </a:spcBef>
              <a:defRPr sz="2400"/>
            </a:lvl2pPr>
            <a:lvl3pPr>
              <a:spcBef>
                <a:spcPts val="0"/>
              </a:spcBef>
              <a:defRPr sz="2000"/>
            </a:lvl3pPr>
            <a:lvl4pPr>
              <a:spcBef>
                <a:spcPts val="0"/>
              </a:spcBef>
              <a:defRPr sz="1800"/>
            </a:lvl4pPr>
            <a:lvl5pPr>
              <a:spcBef>
                <a:spcPts val="0"/>
              </a:spcBef>
              <a:defRPr sz="1800"/>
            </a:lvl5pPr>
            <a:lvl6pPr>
              <a:spcBef>
                <a:spcPts val="0"/>
              </a:spcBef>
              <a:defRPr sz="1800"/>
            </a:lvl6pPr>
            <a:lvl7pPr>
              <a:spcBef>
                <a:spcPts val="0"/>
              </a:spcBef>
              <a:defRPr sz="1800"/>
            </a:lvl7pPr>
            <a:lvl8pPr>
              <a:spcBef>
                <a:spcPts val="0"/>
              </a:spcBef>
              <a:defRPr sz="1800"/>
            </a:lvl8pPr>
            <a:lvl9pPr>
              <a:spcBef>
                <a:spcPts val="0"/>
              </a:spcBef>
              <a:defRPr sz="1800"/>
            </a:lvl9pPr>
          </a:lstStyle>
          <a:p/>
        </p:txBody>
      </p:sp>
      <p:sp>
        <p:nvSpPr>
          <p:cNvPr id="30" name="Shape 30"/>
          <p:cNvSpPr txBox="1"/>
          <p:nvPr>
            <p:ph idx="2" type="body"/>
          </p:nvPr>
        </p:nvSpPr>
        <p:spPr>
          <a:xfrm>
            <a:off x="4648200" y="1200150"/>
            <a:ext cx="4038599" cy="3266999"/>
          </a:xfrm>
          <a:prstGeom prst="rect">
            <a:avLst/>
          </a:prstGeom>
        </p:spPr>
        <p:txBody>
          <a:bodyPr anchorCtr="0" anchor="t" bIns="91425" lIns="91425" rIns="91425" tIns="91425"/>
          <a:lstStyle>
            <a:lvl1pPr>
              <a:spcBef>
                <a:spcPts val="0"/>
              </a:spcBef>
              <a:defRPr sz="2800"/>
            </a:lvl1pPr>
            <a:lvl2pPr>
              <a:spcBef>
                <a:spcPts val="0"/>
              </a:spcBef>
              <a:defRPr sz="2400"/>
            </a:lvl2pPr>
            <a:lvl3pPr>
              <a:spcBef>
                <a:spcPts val="0"/>
              </a:spcBef>
              <a:defRPr sz="2000"/>
            </a:lvl3pPr>
            <a:lvl4pPr>
              <a:spcBef>
                <a:spcPts val="0"/>
              </a:spcBef>
              <a:defRPr sz="1800"/>
            </a:lvl4pPr>
            <a:lvl5pPr>
              <a:spcBef>
                <a:spcPts val="0"/>
              </a:spcBef>
              <a:defRPr sz="1800"/>
            </a:lvl5pPr>
            <a:lvl6pPr>
              <a:spcBef>
                <a:spcPts val="0"/>
              </a:spcBef>
              <a:defRPr sz="1800"/>
            </a:lvl6pPr>
            <a:lvl7pPr>
              <a:spcBef>
                <a:spcPts val="0"/>
              </a:spcBef>
              <a:defRPr sz="1800"/>
            </a:lvl7pPr>
            <a:lvl8pPr>
              <a:spcBef>
                <a:spcPts val="0"/>
              </a:spcBef>
              <a:defRPr sz="1800"/>
            </a:lvl8pPr>
            <a:lvl9pPr>
              <a:spcBef>
                <a:spcPts val="0"/>
              </a:spcBef>
              <a:defRPr sz="1800"/>
            </a:lvl9pPr>
          </a:lstStyle>
          <a:p/>
        </p:txBody>
      </p:sp>
      <p:grpSp>
        <p:nvGrpSpPr>
          <p:cNvPr id="31" name="Shape 31"/>
          <p:cNvGrpSpPr/>
          <p:nvPr/>
        </p:nvGrpSpPr>
        <p:grpSpPr>
          <a:xfrm>
            <a:off x="0" y="4559110"/>
            <a:ext cx="9144000" cy="584536"/>
            <a:chOff x="0" y="3690482"/>
            <a:chExt cx="9144000" cy="301556"/>
          </a:xfrm>
        </p:grpSpPr>
        <p:sp>
          <p:nvSpPr>
            <p:cNvPr id="32" name="Shape 32"/>
            <p:cNvSpPr/>
            <p:nvPr/>
          </p:nvSpPr>
          <p:spPr>
            <a:xfrm>
              <a:off x="0" y="3774403"/>
              <a:ext cx="9144000" cy="118500"/>
            </a:xfrm>
            <a:prstGeom prst="rect">
              <a:avLst/>
            </a:prstGeom>
            <a:solidFill>
              <a:schemeClr val="accent3"/>
            </a:solidFill>
            <a:ln>
              <a:noFill/>
            </a:ln>
          </p:spPr>
          <p:txBody>
            <a:bodyPr anchorCtr="0" anchor="t" bIns="45700" lIns="91425" rIns="91425" tIns="45700">
              <a:noAutofit/>
            </a:bodyPr>
            <a:lstStyle/>
            <a:p>
              <a:pPr>
                <a:spcBef>
                  <a:spcPts val="0"/>
                </a:spcBef>
                <a:buNone/>
              </a:pPr>
              <a:r>
                <a:t/>
              </a:r>
              <a:endParaRPr/>
            </a:p>
          </p:txBody>
        </p:sp>
        <p:sp>
          <p:nvSpPr>
            <p:cNvPr id="33" name="Shape 33"/>
            <p:cNvSpPr/>
            <p:nvPr/>
          </p:nvSpPr>
          <p:spPr>
            <a:xfrm>
              <a:off x="0" y="3875339"/>
              <a:ext cx="9144000" cy="116699"/>
            </a:xfrm>
            <a:prstGeom prst="rect">
              <a:avLst/>
            </a:prstGeom>
            <a:solidFill>
              <a:srgbClr val="E9E0C9"/>
            </a:solidFill>
            <a:ln>
              <a:noFill/>
            </a:ln>
          </p:spPr>
          <p:txBody>
            <a:bodyPr anchorCtr="0" anchor="t" bIns="45700" lIns="91425" rIns="91425" tIns="45700">
              <a:noAutofit/>
            </a:bodyPr>
            <a:lstStyle/>
            <a:p>
              <a:pPr>
                <a:spcBef>
                  <a:spcPts val="0"/>
                </a:spcBef>
                <a:buNone/>
              </a:pPr>
              <a:r>
                <a:t/>
              </a:r>
              <a:endParaRPr/>
            </a:p>
          </p:txBody>
        </p:sp>
        <p:sp>
          <p:nvSpPr>
            <p:cNvPr id="34" name="Shape 34"/>
            <p:cNvSpPr/>
            <p:nvPr/>
          </p:nvSpPr>
          <p:spPr>
            <a:xfrm>
              <a:off x="0" y="3690482"/>
              <a:ext cx="9144000" cy="45600"/>
            </a:xfrm>
            <a:prstGeom prst="rect">
              <a:avLst/>
            </a:prstGeom>
            <a:solidFill>
              <a:srgbClr val="FFA711"/>
            </a:solidFill>
            <a:ln>
              <a:noFill/>
            </a:ln>
          </p:spPr>
          <p:txBody>
            <a:bodyPr anchorCtr="0" anchor="t" bIns="45700" lIns="91425" rIns="91425" tIns="45700">
              <a:noAutofit/>
            </a:bodyPr>
            <a:lstStyle/>
            <a:p>
              <a:pPr>
                <a:spcBef>
                  <a:spcPts val="0"/>
                </a:spcBef>
                <a:buNone/>
              </a:pPr>
              <a:r>
                <a:t/>
              </a:r>
              <a:endParaRPr/>
            </a:p>
          </p:txBody>
        </p:sp>
      </p:gr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35" name="Shape 35"/>
        <p:cNvGrpSpPr/>
        <p:nvPr/>
      </p:nvGrpSpPr>
      <p:grpSpPr>
        <a:xfrm>
          <a:off x="0" y="0"/>
          <a:ext cx="0" cy="0"/>
          <a:chOff x="0" y="0"/>
          <a:chExt cx="0" cy="0"/>
        </a:xfrm>
      </p:grpSpPr>
      <p:sp>
        <p:nvSpPr>
          <p:cNvPr id="36" name="Shape 36"/>
          <p:cNvSpPr txBox="1"/>
          <p:nvPr>
            <p:ph type="title"/>
          </p:nvPr>
        </p:nvSpPr>
        <p:spPr>
          <a:xfrm>
            <a:off x="457200" y="205978"/>
            <a:ext cx="8229600" cy="857400"/>
          </a:xfrm>
          <a:prstGeom prst="rect">
            <a:avLst/>
          </a:prstGeom>
        </p:spPr>
        <p:txBody>
          <a:bodyPr anchorCtr="0" anchor="ctr" bIns="91425" lIns="91425" rIns="91425" tIns="91425"/>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grpSp>
        <p:nvGrpSpPr>
          <p:cNvPr id="37" name="Shape 37"/>
          <p:cNvGrpSpPr/>
          <p:nvPr/>
        </p:nvGrpSpPr>
        <p:grpSpPr>
          <a:xfrm>
            <a:off x="0" y="4559110"/>
            <a:ext cx="9144000" cy="584536"/>
            <a:chOff x="0" y="3690482"/>
            <a:chExt cx="9144000" cy="301556"/>
          </a:xfrm>
        </p:grpSpPr>
        <p:sp>
          <p:nvSpPr>
            <p:cNvPr id="38" name="Shape 38"/>
            <p:cNvSpPr/>
            <p:nvPr/>
          </p:nvSpPr>
          <p:spPr>
            <a:xfrm>
              <a:off x="0" y="3774403"/>
              <a:ext cx="9144000" cy="118500"/>
            </a:xfrm>
            <a:prstGeom prst="rect">
              <a:avLst/>
            </a:prstGeom>
            <a:solidFill>
              <a:schemeClr val="accent4"/>
            </a:solidFill>
            <a:ln>
              <a:noFill/>
            </a:ln>
          </p:spPr>
          <p:txBody>
            <a:bodyPr anchorCtr="0" anchor="t" bIns="45700" lIns="91425" rIns="91425" tIns="45700">
              <a:noAutofit/>
            </a:bodyPr>
            <a:lstStyle/>
            <a:p>
              <a:pPr>
                <a:spcBef>
                  <a:spcPts val="0"/>
                </a:spcBef>
                <a:buNone/>
              </a:pPr>
              <a:r>
                <a:t/>
              </a:r>
              <a:endParaRPr/>
            </a:p>
          </p:txBody>
        </p:sp>
        <p:sp>
          <p:nvSpPr>
            <p:cNvPr id="39" name="Shape 39"/>
            <p:cNvSpPr/>
            <p:nvPr/>
          </p:nvSpPr>
          <p:spPr>
            <a:xfrm>
              <a:off x="0" y="3875339"/>
              <a:ext cx="9144000" cy="116699"/>
            </a:xfrm>
            <a:prstGeom prst="rect">
              <a:avLst/>
            </a:prstGeom>
            <a:solidFill>
              <a:srgbClr val="E9E0C9"/>
            </a:solidFill>
            <a:ln>
              <a:noFill/>
            </a:ln>
          </p:spPr>
          <p:txBody>
            <a:bodyPr anchorCtr="0" anchor="t" bIns="45700" lIns="91425" rIns="91425" tIns="45700">
              <a:noAutofit/>
            </a:bodyPr>
            <a:lstStyle/>
            <a:p>
              <a:pPr>
                <a:spcBef>
                  <a:spcPts val="0"/>
                </a:spcBef>
                <a:buNone/>
              </a:pPr>
              <a:r>
                <a:t/>
              </a:r>
              <a:endParaRPr/>
            </a:p>
          </p:txBody>
        </p:sp>
        <p:sp>
          <p:nvSpPr>
            <p:cNvPr id="40" name="Shape 40"/>
            <p:cNvSpPr/>
            <p:nvPr/>
          </p:nvSpPr>
          <p:spPr>
            <a:xfrm>
              <a:off x="0" y="3690482"/>
              <a:ext cx="9144000" cy="45600"/>
            </a:xfrm>
            <a:prstGeom prst="rect">
              <a:avLst/>
            </a:prstGeom>
            <a:solidFill>
              <a:schemeClr val="accent1"/>
            </a:solidFill>
            <a:ln>
              <a:noFill/>
            </a:ln>
          </p:spPr>
          <p:txBody>
            <a:bodyPr anchorCtr="0" anchor="t" bIns="45700" lIns="91425" rIns="91425" tIns="45700">
              <a:noAutofit/>
            </a:bodyPr>
            <a:lstStyle/>
            <a:p>
              <a:pPr>
                <a:spcBef>
                  <a:spcPts val="0"/>
                </a:spcBef>
                <a:buNone/>
              </a:pPr>
              <a:r>
                <a:t/>
              </a:r>
              <a:endParaRPr/>
            </a:p>
          </p:txBody>
        </p:sp>
      </p:gr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41" name="Shape 41"/>
        <p:cNvGrpSpPr/>
        <p:nvPr/>
      </p:nvGrpSpPr>
      <p:grpSpPr>
        <a:xfrm>
          <a:off x="0" y="0"/>
          <a:ext cx="0" cy="0"/>
          <a:chOff x="0" y="0"/>
          <a:chExt cx="0" cy="0"/>
        </a:xfrm>
      </p:grpSpPr>
      <p:sp>
        <p:nvSpPr>
          <p:cNvPr id="42" name="Shape 42"/>
          <p:cNvSpPr txBox="1"/>
          <p:nvPr>
            <p:ph idx="1" type="body"/>
          </p:nvPr>
        </p:nvSpPr>
        <p:spPr>
          <a:xfrm>
            <a:off x="1792288" y="4025503"/>
            <a:ext cx="5486399" cy="471899"/>
          </a:xfrm>
          <a:prstGeom prst="rect">
            <a:avLst/>
          </a:prstGeom>
        </p:spPr>
        <p:txBody>
          <a:bodyPr anchorCtr="0" anchor="t" bIns="91425" lIns="91425" rIns="91425" tIns="91425"/>
          <a:lstStyle>
            <a:lvl1pPr algn="ctr">
              <a:spcBef>
                <a:spcPts val="0"/>
              </a:spcBef>
              <a:buClr>
                <a:srgbClr val="FFA711"/>
              </a:buClr>
              <a:buSzPct val="100000"/>
              <a:buNone/>
              <a:defRPr sz="1400">
                <a:solidFill>
                  <a:srgbClr val="FFA711"/>
                </a:solidFill>
              </a:defRPr>
            </a:lvl1pPr>
          </a:lstStyle>
          <a:p/>
        </p:txBody>
      </p:sp>
      <p:grpSp>
        <p:nvGrpSpPr>
          <p:cNvPr id="43" name="Shape 43"/>
          <p:cNvGrpSpPr/>
          <p:nvPr/>
        </p:nvGrpSpPr>
        <p:grpSpPr>
          <a:xfrm>
            <a:off x="0" y="4559110"/>
            <a:ext cx="9144000" cy="584536"/>
            <a:chOff x="0" y="3690482"/>
            <a:chExt cx="9144000" cy="301556"/>
          </a:xfrm>
        </p:grpSpPr>
        <p:sp>
          <p:nvSpPr>
            <p:cNvPr id="44" name="Shape 44"/>
            <p:cNvSpPr/>
            <p:nvPr/>
          </p:nvSpPr>
          <p:spPr>
            <a:xfrm>
              <a:off x="0" y="3774403"/>
              <a:ext cx="9144000" cy="118500"/>
            </a:xfrm>
            <a:prstGeom prst="rect">
              <a:avLst/>
            </a:prstGeom>
            <a:solidFill>
              <a:schemeClr val="accent1"/>
            </a:solidFill>
            <a:ln>
              <a:noFill/>
            </a:ln>
          </p:spPr>
          <p:txBody>
            <a:bodyPr anchorCtr="0" anchor="t" bIns="45700" lIns="91425" rIns="91425" tIns="45700">
              <a:noAutofit/>
            </a:bodyPr>
            <a:lstStyle/>
            <a:p>
              <a:pPr>
                <a:spcBef>
                  <a:spcPts val="0"/>
                </a:spcBef>
                <a:buNone/>
              </a:pPr>
              <a:r>
                <a:t/>
              </a:r>
              <a:endParaRPr/>
            </a:p>
          </p:txBody>
        </p:sp>
        <p:sp>
          <p:nvSpPr>
            <p:cNvPr id="45" name="Shape 45"/>
            <p:cNvSpPr/>
            <p:nvPr/>
          </p:nvSpPr>
          <p:spPr>
            <a:xfrm>
              <a:off x="0" y="3875339"/>
              <a:ext cx="9144000" cy="116699"/>
            </a:xfrm>
            <a:prstGeom prst="rect">
              <a:avLst/>
            </a:prstGeom>
            <a:solidFill>
              <a:schemeClr val="lt2"/>
            </a:solidFill>
            <a:ln>
              <a:noFill/>
            </a:ln>
          </p:spPr>
          <p:txBody>
            <a:bodyPr anchorCtr="0" anchor="t" bIns="45700" lIns="91425" rIns="91425" tIns="45700">
              <a:noAutofit/>
            </a:bodyPr>
            <a:lstStyle/>
            <a:p>
              <a:pPr>
                <a:spcBef>
                  <a:spcPts val="0"/>
                </a:spcBef>
                <a:buNone/>
              </a:pPr>
              <a:r>
                <a:t/>
              </a:r>
              <a:endParaRPr/>
            </a:p>
          </p:txBody>
        </p:sp>
        <p:sp>
          <p:nvSpPr>
            <p:cNvPr id="46" name="Shape 46"/>
            <p:cNvSpPr/>
            <p:nvPr/>
          </p:nvSpPr>
          <p:spPr>
            <a:xfrm>
              <a:off x="0" y="3690482"/>
              <a:ext cx="9144000" cy="45600"/>
            </a:xfrm>
            <a:prstGeom prst="rect">
              <a:avLst/>
            </a:prstGeom>
            <a:solidFill>
              <a:srgbClr val="FF6428"/>
            </a:solidFill>
            <a:ln>
              <a:noFill/>
            </a:ln>
          </p:spPr>
          <p:txBody>
            <a:bodyPr anchorCtr="0" anchor="t" bIns="45700" lIns="91425" rIns="91425" tIns="45700">
              <a:noAutofit/>
            </a:bodyPr>
            <a:lstStyle/>
            <a:p>
              <a:pPr>
                <a:spcBef>
                  <a:spcPts val="0"/>
                </a:spcBef>
                <a:buNone/>
              </a:pPr>
              <a:r>
                <a:t/>
              </a:r>
              <a:endParaRPr/>
            </a:p>
          </p:txBody>
        </p:sp>
      </p:gr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spTree>
      <p:nvGrpSpPr>
        <p:cNvPr id="47" name="Shape 47"/>
        <p:cNvGrpSpPr/>
        <p:nvPr/>
      </p:nvGrpSpPr>
      <p:grpSpPr>
        <a:xfrm>
          <a:off x="0" y="0"/>
          <a:ext cx="0" cy="0"/>
          <a:chOff x="0" y="0"/>
          <a:chExt cx="0" cy="0"/>
        </a:xfrm>
      </p:grpSpPr>
      <p:grpSp>
        <p:nvGrpSpPr>
          <p:cNvPr id="48" name="Shape 48"/>
          <p:cNvGrpSpPr/>
          <p:nvPr/>
        </p:nvGrpSpPr>
        <p:grpSpPr>
          <a:xfrm>
            <a:off x="0" y="3461599"/>
            <a:ext cx="9144000" cy="1647971"/>
            <a:chOff x="0" y="3690482"/>
            <a:chExt cx="9144000" cy="850171"/>
          </a:xfrm>
        </p:grpSpPr>
        <p:sp>
          <p:nvSpPr>
            <p:cNvPr id="49" name="Shape 49"/>
            <p:cNvSpPr/>
            <p:nvPr/>
          </p:nvSpPr>
          <p:spPr>
            <a:xfrm>
              <a:off x="0" y="4419321"/>
              <a:ext cx="9144000" cy="72000"/>
            </a:xfrm>
            <a:prstGeom prst="rect">
              <a:avLst/>
            </a:prstGeom>
            <a:solidFill>
              <a:schemeClr val="lt2"/>
            </a:solidFill>
            <a:ln>
              <a:noFill/>
            </a:ln>
          </p:spPr>
          <p:txBody>
            <a:bodyPr anchorCtr="0" anchor="t" bIns="45700" lIns="91425" rIns="91425" tIns="45700">
              <a:noAutofit/>
            </a:bodyPr>
            <a:lstStyle/>
            <a:p>
              <a:pPr>
                <a:spcBef>
                  <a:spcPts val="0"/>
                </a:spcBef>
                <a:buNone/>
              </a:pPr>
              <a:r>
                <a:t/>
              </a:r>
              <a:endParaRPr/>
            </a:p>
          </p:txBody>
        </p:sp>
        <p:sp>
          <p:nvSpPr>
            <p:cNvPr id="50" name="Shape 50"/>
            <p:cNvSpPr/>
            <p:nvPr/>
          </p:nvSpPr>
          <p:spPr>
            <a:xfrm>
              <a:off x="0" y="3774403"/>
              <a:ext cx="9144000" cy="118500"/>
            </a:xfrm>
            <a:prstGeom prst="rect">
              <a:avLst/>
            </a:prstGeom>
            <a:solidFill>
              <a:schemeClr val="accent3"/>
            </a:solidFill>
            <a:ln>
              <a:noFill/>
            </a:ln>
          </p:spPr>
          <p:txBody>
            <a:bodyPr anchorCtr="0" anchor="t" bIns="45700" lIns="91425" rIns="91425" tIns="45700">
              <a:noAutofit/>
            </a:bodyPr>
            <a:lstStyle/>
            <a:p>
              <a:pPr>
                <a:spcBef>
                  <a:spcPts val="0"/>
                </a:spcBef>
                <a:buNone/>
              </a:pPr>
              <a:r>
                <a:t/>
              </a:r>
              <a:endParaRPr/>
            </a:p>
          </p:txBody>
        </p:sp>
        <p:sp>
          <p:nvSpPr>
            <p:cNvPr id="51" name="Shape 51"/>
            <p:cNvSpPr/>
            <p:nvPr/>
          </p:nvSpPr>
          <p:spPr>
            <a:xfrm>
              <a:off x="0" y="3875339"/>
              <a:ext cx="9144000" cy="116699"/>
            </a:xfrm>
            <a:prstGeom prst="rect">
              <a:avLst/>
            </a:prstGeom>
            <a:solidFill>
              <a:schemeClr val="accent4"/>
            </a:solidFill>
            <a:ln>
              <a:noFill/>
            </a:ln>
          </p:spPr>
          <p:txBody>
            <a:bodyPr anchorCtr="0" anchor="t" bIns="45700" lIns="91425" rIns="91425" tIns="45700">
              <a:noAutofit/>
            </a:bodyPr>
            <a:lstStyle/>
            <a:p>
              <a:pPr>
                <a:spcBef>
                  <a:spcPts val="0"/>
                </a:spcBef>
                <a:buNone/>
              </a:pPr>
              <a:r>
                <a:t/>
              </a:r>
              <a:endParaRPr/>
            </a:p>
          </p:txBody>
        </p:sp>
        <p:sp>
          <p:nvSpPr>
            <p:cNvPr id="52" name="Shape 52"/>
            <p:cNvSpPr/>
            <p:nvPr/>
          </p:nvSpPr>
          <p:spPr>
            <a:xfrm>
              <a:off x="0" y="3956051"/>
              <a:ext cx="9144000" cy="182400"/>
            </a:xfrm>
            <a:prstGeom prst="rect">
              <a:avLst/>
            </a:prstGeom>
            <a:solidFill>
              <a:schemeClr val="accent5"/>
            </a:solidFill>
            <a:ln>
              <a:noFill/>
            </a:ln>
          </p:spPr>
          <p:txBody>
            <a:bodyPr anchorCtr="0" anchor="t" bIns="45700" lIns="91425" rIns="91425" tIns="45700">
              <a:noAutofit/>
            </a:bodyPr>
            <a:lstStyle/>
            <a:p>
              <a:pPr>
                <a:spcBef>
                  <a:spcPts val="0"/>
                </a:spcBef>
                <a:buNone/>
              </a:pPr>
              <a:r>
                <a:t/>
              </a:r>
              <a:endParaRPr/>
            </a:p>
          </p:txBody>
        </p:sp>
        <p:sp>
          <p:nvSpPr>
            <p:cNvPr id="53" name="Shape 53"/>
            <p:cNvSpPr/>
            <p:nvPr/>
          </p:nvSpPr>
          <p:spPr>
            <a:xfrm>
              <a:off x="0" y="4186767"/>
              <a:ext cx="9144000" cy="133799"/>
            </a:xfrm>
            <a:prstGeom prst="rect">
              <a:avLst/>
            </a:prstGeom>
            <a:solidFill>
              <a:schemeClr val="accent6"/>
            </a:solidFill>
            <a:ln>
              <a:noFill/>
            </a:ln>
          </p:spPr>
          <p:txBody>
            <a:bodyPr anchorCtr="0" anchor="t" bIns="45700" lIns="91425" rIns="91425" tIns="45700">
              <a:noAutofit/>
            </a:bodyPr>
            <a:lstStyle/>
            <a:p>
              <a:pPr>
                <a:spcBef>
                  <a:spcPts val="0"/>
                </a:spcBef>
                <a:buNone/>
              </a:pPr>
              <a:r>
                <a:t/>
              </a:r>
              <a:endParaRPr/>
            </a:p>
          </p:txBody>
        </p:sp>
        <p:sp>
          <p:nvSpPr>
            <p:cNvPr id="54" name="Shape 54"/>
            <p:cNvSpPr/>
            <p:nvPr/>
          </p:nvSpPr>
          <p:spPr>
            <a:xfrm>
              <a:off x="0" y="4320625"/>
              <a:ext cx="9144000" cy="72000"/>
            </a:xfrm>
            <a:prstGeom prst="rect">
              <a:avLst/>
            </a:prstGeom>
            <a:solidFill>
              <a:schemeClr val="accent1"/>
            </a:solidFill>
            <a:ln>
              <a:noFill/>
            </a:ln>
          </p:spPr>
          <p:txBody>
            <a:bodyPr anchorCtr="0" anchor="t" bIns="45700" lIns="91425" rIns="91425" tIns="45700">
              <a:noAutofit/>
            </a:bodyPr>
            <a:lstStyle/>
            <a:p>
              <a:pPr>
                <a:spcBef>
                  <a:spcPts val="0"/>
                </a:spcBef>
                <a:buNone/>
              </a:pPr>
              <a:r>
                <a:t/>
              </a:r>
              <a:endParaRPr/>
            </a:p>
          </p:txBody>
        </p:sp>
        <p:sp>
          <p:nvSpPr>
            <p:cNvPr id="55" name="Shape 55"/>
            <p:cNvSpPr/>
            <p:nvPr/>
          </p:nvSpPr>
          <p:spPr>
            <a:xfrm>
              <a:off x="0" y="4478853"/>
              <a:ext cx="9144000" cy="61800"/>
            </a:xfrm>
            <a:prstGeom prst="rect">
              <a:avLst/>
            </a:prstGeom>
            <a:solidFill>
              <a:schemeClr val="accent3"/>
            </a:solidFill>
            <a:ln>
              <a:noFill/>
            </a:ln>
          </p:spPr>
          <p:txBody>
            <a:bodyPr anchorCtr="0" anchor="t" bIns="45700" lIns="91425" rIns="91425" tIns="45700">
              <a:noAutofit/>
            </a:bodyPr>
            <a:lstStyle/>
            <a:p>
              <a:pPr>
                <a:spcBef>
                  <a:spcPts val="0"/>
                </a:spcBef>
                <a:buNone/>
              </a:pPr>
              <a:r>
                <a:t/>
              </a:r>
              <a:endParaRPr/>
            </a:p>
          </p:txBody>
        </p:sp>
        <p:sp>
          <p:nvSpPr>
            <p:cNvPr id="56" name="Shape 56"/>
            <p:cNvSpPr/>
            <p:nvPr/>
          </p:nvSpPr>
          <p:spPr>
            <a:xfrm>
              <a:off x="0" y="3690482"/>
              <a:ext cx="9144000" cy="45600"/>
            </a:xfrm>
            <a:prstGeom prst="rect">
              <a:avLst/>
            </a:prstGeom>
            <a:solidFill>
              <a:srgbClr val="FFA711"/>
            </a:solidFill>
            <a:ln>
              <a:noFill/>
            </a:ln>
          </p:spPr>
          <p:txBody>
            <a:bodyPr anchorCtr="0" anchor="t" bIns="45700" lIns="91425" rIns="91425" tIns="45700">
              <a:noAutofit/>
            </a:bodyPr>
            <a:lstStyle/>
            <a:p>
              <a:pPr>
                <a:spcBef>
                  <a:spcPts val="0"/>
                </a:spcBef>
                <a:buNone/>
              </a:pPr>
              <a:r>
                <a:t/>
              </a:r>
              <a:endParaRPr/>
            </a:p>
          </p:txBody>
        </p:sp>
      </p:gr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rgbClr val="7E0F23"/>
        </a:solidFill>
      </p:bgPr>
    </p:bg>
    <p:spTree>
      <p:nvGrpSpPr>
        <p:cNvPr id="4" name="Shape 4"/>
        <p:cNvGrpSpPr/>
        <p:nvPr/>
      </p:nvGrpSpPr>
      <p:grpSpPr>
        <a:xfrm>
          <a:off x="0" y="0"/>
          <a:ext cx="0" cy="0"/>
          <a:chOff x="0" y="0"/>
          <a:chExt cx="0" cy="0"/>
        </a:xfrm>
      </p:grpSpPr>
      <p:sp>
        <p:nvSpPr>
          <p:cNvPr id="5" name="Shape 5"/>
          <p:cNvSpPr txBox="1"/>
          <p:nvPr>
            <p:ph type="title"/>
          </p:nvPr>
        </p:nvSpPr>
        <p:spPr>
          <a:xfrm>
            <a:off x="457200" y="205978"/>
            <a:ext cx="8229600" cy="857400"/>
          </a:xfrm>
          <a:prstGeom prst="rect">
            <a:avLst/>
          </a:prstGeom>
          <a:noFill/>
          <a:ln>
            <a:noFill/>
          </a:ln>
        </p:spPr>
        <p:txBody>
          <a:bodyPr anchorCtr="0" anchor="ctr" bIns="91425" lIns="91425" rIns="91425" tIns="91425"/>
          <a:lstStyle>
            <a:lvl1pPr>
              <a:spcBef>
                <a:spcPts val="0"/>
              </a:spcBef>
              <a:buClr>
                <a:schemeClr val="accent2"/>
              </a:buClr>
              <a:buSzPct val="100000"/>
              <a:buFont typeface="Georgia"/>
              <a:buNone/>
              <a:defRPr sz="4400">
                <a:solidFill>
                  <a:schemeClr val="accent2"/>
                </a:solidFill>
                <a:latin typeface="Georgia"/>
                <a:ea typeface="Georgia"/>
                <a:cs typeface="Georgia"/>
                <a:sym typeface="Georgia"/>
              </a:defRPr>
            </a:lvl1pPr>
            <a:lvl2pPr>
              <a:spcBef>
                <a:spcPts val="0"/>
              </a:spcBef>
              <a:buClr>
                <a:schemeClr val="accent2"/>
              </a:buClr>
              <a:buSzPct val="100000"/>
              <a:buFont typeface="Georgia"/>
              <a:buNone/>
              <a:defRPr sz="4400">
                <a:solidFill>
                  <a:schemeClr val="accent2"/>
                </a:solidFill>
                <a:latin typeface="Georgia"/>
                <a:ea typeface="Georgia"/>
                <a:cs typeface="Georgia"/>
                <a:sym typeface="Georgia"/>
              </a:defRPr>
            </a:lvl2pPr>
            <a:lvl3pPr>
              <a:spcBef>
                <a:spcPts val="0"/>
              </a:spcBef>
              <a:buClr>
                <a:schemeClr val="accent2"/>
              </a:buClr>
              <a:buSzPct val="100000"/>
              <a:buFont typeface="Georgia"/>
              <a:buNone/>
              <a:defRPr sz="4400">
                <a:solidFill>
                  <a:schemeClr val="accent2"/>
                </a:solidFill>
                <a:latin typeface="Georgia"/>
                <a:ea typeface="Georgia"/>
                <a:cs typeface="Georgia"/>
                <a:sym typeface="Georgia"/>
              </a:defRPr>
            </a:lvl3pPr>
            <a:lvl4pPr>
              <a:spcBef>
                <a:spcPts val="0"/>
              </a:spcBef>
              <a:buClr>
                <a:schemeClr val="accent2"/>
              </a:buClr>
              <a:buSzPct val="100000"/>
              <a:buFont typeface="Georgia"/>
              <a:buNone/>
              <a:defRPr sz="4400">
                <a:solidFill>
                  <a:schemeClr val="accent2"/>
                </a:solidFill>
                <a:latin typeface="Georgia"/>
                <a:ea typeface="Georgia"/>
                <a:cs typeface="Georgia"/>
                <a:sym typeface="Georgia"/>
              </a:defRPr>
            </a:lvl4pPr>
            <a:lvl5pPr>
              <a:spcBef>
                <a:spcPts val="0"/>
              </a:spcBef>
              <a:buClr>
                <a:schemeClr val="accent2"/>
              </a:buClr>
              <a:buSzPct val="100000"/>
              <a:buFont typeface="Georgia"/>
              <a:buNone/>
              <a:defRPr sz="4400">
                <a:solidFill>
                  <a:schemeClr val="accent2"/>
                </a:solidFill>
                <a:latin typeface="Georgia"/>
                <a:ea typeface="Georgia"/>
                <a:cs typeface="Georgia"/>
                <a:sym typeface="Georgia"/>
              </a:defRPr>
            </a:lvl5pPr>
            <a:lvl6pPr>
              <a:spcBef>
                <a:spcPts val="0"/>
              </a:spcBef>
              <a:buClr>
                <a:schemeClr val="accent2"/>
              </a:buClr>
              <a:buSzPct val="100000"/>
              <a:buFont typeface="Georgia"/>
              <a:buNone/>
              <a:defRPr sz="4400">
                <a:solidFill>
                  <a:schemeClr val="accent2"/>
                </a:solidFill>
                <a:latin typeface="Georgia"/>
                <a:ea typeface="Georgia"/>
                <a:cs typeface="Georgia"/>
                <a:sym typeface="Georgia"/>
              </a:defRPr>
            </a:lvl6pPr>
            <a:lvl7pPr>
              <a:spcBef>
                <a:spcPts val="0"/>
              </a:spcBef>
              <a:buClr>
                <a:schemeClr val="accent2"/>
              </a:buClr>
              <a:buSzPct val="100000"/>
              <a:buFont typeface="Georgia"/>
              <a:buNone/>
              <a:defRPr sz="4400">
                <a:solidFill>
                  <a:schemeClr val="accent2"/>
                </a:solidFill>
                <a:latin typeface="Georgia"/>
                <a:ea typeface="Georgia"/>
                <a:cs typeface="Georgia"/>
                <a:sym typeface="Georgia"/>
              </a:defRPr>
            </a:lvl7pPr>
            <a:lvl8pPr>
              <a:spcBef>
                <a:spcPts val="0"/>
              </a:spcBef>
              <a:buClr>
                <a:schemeClr val="accent2"/>
              </a:buClr>
              <a:buSzPct val="100000"/>
              <a:buFont typeface="Georgia"/>
              <a:buNone/>
              <a:defRPr sz="4400">
                <a:solidFill>
                  <a:schemeClr val="accent2"/>
                </a:solidFill>
                <a:latin typeface="Georgia"/>
                <a:ea typeface="Georgia"/>
                <a:cs typeface="Georgia"/>
                <a:sym typeface="Georgia"/>
              </a:defRPr>
            </a:lvl8pPr>
            <a:lvl9pPr>
              <a:spcBef>
                <a:spcPts val="0"/>
              </a:spcBef>
              <a:buClr>
                <a:schemeClr val="accent2"/>
              </a:buClr>
              <a:buSzPct val="100000"/>
              <a:buFont typeface="Georgia"/>
              <a:buNone/>
              <a:defRPr sz="4400">
                <a:solidFill>
                  <a:schemeClr val="accent2"/>
                </a:solidFill>
                <a:latin typeface="Georgia"/>
                <a:ea typeface="Georgia"/>
                <a:cs typeface="Georgia"/>
                <a:sym typeface="Georgia"/>
              </a:defRPr>
            </a:lvl9pPr>
          </a:lstStyle>
          <a:p/>
        </p:txBody>
      </p:sp>
      <p:sp>
        <p:nvSpPr>
          <p:cNvPr id="6" name="Shape 6"/>
          <p:cNvSpPr txBox="1"/>
          <p:nvPr>
            <p:ph idx="1" type="body"/>
          </p:nvPr>
        </p:nvSpPr>
        <p:spPr>
          <a:xfrm>
            <a:off x="457200" y="1200150"/>
            <a:ext cx="8229600" cy="3394500"/>
          </a:xfrm>
          <a:prstGeom prst="rect">
            <a:avLst/>
          </a:prstGeom>
          <a:noFill/>
          <a:ln>
            <a:noFill/>
          </a:ln>
        </p:spPr>
        <p:txBody>
          <a:bodyPr anchorCtr="0" anchor="t" bIns="91425" lIns="91425" rIns="91425" tIns="91425"/>
          <a:lstStyle>
            <a:lvl1pPr>
              <a:spcBef>
                <a:spcPts val="0"/>
              </a:spcBef>
              <a:buClr>
                <a:schemeClr val="lt2"/>
              </a:buClr>
              <a:buSzPct val="100000"/>
              <a:buFont typeface="Georgia"/>
              <a:defRPr sz="3200">
                <a:solidFill>
                  <a:schemeClr val="lt2"/>
                </a:solidFill>
                <a:latin typeface="Georgia"/>
                <a:ea typeface="Georgia"/>
                <a:cs typeface="Georgia"/>
                <a:sym typeface="Georgia"/>
              </a:defRPr>
            </a:lvl1pPr>
            <a:lvl2pPr>
              <a:spcBef>
                <a:spcPts val="560"/>
              </a:spcBef>
              <a:buClr>
                <a:schemeClr val="lt2"/>
              </a:buClr>
              <a:buSzPct val="100000"/>
              <a:buFont typeface="Georgia"/>
              <a:defRPr sz="2800">
                <a:solidFill>
                  <a:schemeClr val="lt2"/>
                </a:solidFill>
                <a:latin typeface="Georgia"/>
                <a:ea typeface="Georgia"/>
                <a:cs typeface="Georgia"/>
                <a:sym typeface="Georgia"/>
              </a:defRPr>
            </a:lvl2pPr>
            <a:lvl3pPr>
              <a:spcBef>
                <a:spcPts val="480"/>
              </a:spcBef>
              <a:buClr>
                <a:schemeClr val="lt2"/>
              </a:buClr>
              <a:buSzPct val="100000"/>
              <a:buFont typeface="Georgia"/>
              <a:defRPr sz="2400">
                <a:solidFill>
                  <a:schemeClr val="lt2"/>
                </a:solidFill>
                <a:latin typeface="Georgia"/>
                <a:ea typeface="Georgia"/>
                <a:cs typeface="Georgia"/>
                <a:sym typeface="Georgia"/>
              </a:defRPr>
            </a:lvl3pPr>
            <a:lvl4pPr>
              <a:spcBef>
                <a:spcPts val="400"/>
              </a:spcBef>
              <a:buClr>
                <a:schemeClr val="lt2"/>
              </a:buClr>
              <a:buSzPct val="100000"/>
              <a:buFont typeface="Georgia"/>
              <a:defRPr sz="2000">
                <a:solidFill>
                  <a:schemeClr val="lt2"/>
                </a:solidFill>
                <a:latin typeface="Georgia"/>
                <a:ea typeface="Georgia"/>
                <a:cs typeface="Georgia"/>
                <a:sym typeface="Georgia"/>
              </a:defRPr>
            </a:lvl4pPr>
            <a:lvl5pPr>
              <a:spcBef>
                <a:spcPts val="400"/>
              </a:spcBef>
              <a:buClr>
                <a:schemeClr val="lt2"/>
              </a:buClr>
              <a:buSzPct val="100000"/>
              <a:buFont typeface="Georgia"/>
              <a:defRPr sz="2000">
                <a:solidFill>
                  <a:schemeClr val="lt2"/>
                </a:solidFill>
                <a:latin typeface="Georgia"/>
                <a:ea typeface="Georgia"/>
                <a:cs typeface="Georgia"/>
                <a:sym typeface="Georgia"/>
              </a:defRPr>
            </a:lvl5pPr>
            <a:lvl6pPr>
              <a:spcBef>
                <a:spcPts val="400"/>
              </a:spcBef>
              <a:buClr>
                <a:schemeClr val="lt2"/>
              </a:buClr>
              <a:buSzPct val="100000"/>
              <a:buFont typeface="Georgia"/>
              <a:defRPr sz="2000">
                <a:solidFill>
                  <a:schemeClr val="lt2"/>
                </a:solidFill>
                <a:latin typeface="Georgia"/>
                <a:ea typeface="Georgia"/>
                <a:cs typeface="Georgia"/>
                <a:sym typeface="Georgia"/>
              </a:defRPr>
            </a:lvl6pPr>
            <a:lvl7pPr>
              <a:spcBef>
                <a:spcPts val="400"/>
              </a:spcBef>
              <a:buClr>
                <a:schemeClr val="lt2"/>
              </a:buClr>
              <a:buSzPct val="100000"/>
              <a:buFont typeface="Georgia"/>
              <a:defRPr sz="2000">
                <a:solidFill>
                  <a:schemeClr val="lt2"/>
                </a:solidFill>
                <a:latin typeface="Georgia"/>
                <a:ea typeface="Georgia"/>
                <a:cs typeface="Georgia"/>
                <a:sym typeface="Georgia"/>
              </a:defRPr>
            </a:lvl7pPr>
            <a:lvl8pPr>
              <a:spcBef>
                <a:spcPts val="400"/>
              </a:spcBef>
              <a:buClr>
                <a:schemeClr val="lt2"/>
              </a:buClr>
              <a:buSzPct val="100000"/>
              <a:buFont typeface="Georgia"/>
              <a:defRPr sz="2000">
                <a:solidFill>
                  <a:schemeClr val="lt2"/>
                </a:solidFill>
                <a:latin typeface="Georgia"/>
                <a:ea typeface="Georgia"/>
                <a:cs typeface="Georgia"/>
                <a:sym typeface="Georgia"/>
              </a:defRPr>
            </a:lvl8pPr>
            <a:lvl9pPr>
              <a:spcBef>
                <a:spcPts val="400"/>
              </a:spcBef>
              <a:buClr>
                <a:schemeClr val="lt2"/>
              </a:buClr>
              <a:buSzPct val="100000"/>
              <a:buFont typeface="Georgia"/>
              <a:defRPr sz="2000">
                <a:solidFill>
                  <a:schemeClr val="lt2"/>
                </a:solidFill>
                <a:latin typeface="Georgia"/>
                <a:ea typeface="Georgia"/>
                <a:cs typeface="Georgia"/>
                <a:sym typeface="Georgia"/>
              </a:defRPr>
            </a:lvl9pPr>
          </a:lstStyle>
          <a:p/>
        </p:txBody>
      </p:sp>
      <p:sp>
        <p:nvSpPr>
          <p:cNvPr id="7" name="Shape 7"/>
          <p:cNvSpPr/>
          <p:nvPr/>
        </p:nvSpPr>
        <p:spPr>
          <a:xfrm>
            <a:off x="0" y="990"/>
            <a:ext cx="9144000" cy="88500"/>
          </a:xfrm>
          <a:prstGeom prst="rect">
            <a:avLst/>
          </a:prstGeom>
          <a:solidFill>
            <a:schemeClr val="accent2"/>
          </a:solidFill>
          <a:ln>
            <a:noFill/>
          </a:ln>
        </p:spPr>
        <p:txBody>
          <a:bodyPr anchorCtr="0" anchor="t" bIns="45700" lIns="91425" rIns="91425" tIns="45700">
            <a:noAutofit/>
          </a:bodyPr>
          <a:lstStyle/>
          <a:p>
            <a:pPr>
              <a:spcBef>
                <a:spcPts val="0"/>
              </a:spcBef>
              <a:buNone/>
            </a:pPr>
            <a:r>
              <a:t/>
            </a:r>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Lst>
  <p:hf dt="0" ftr="0" hdr="0" sldNum="0"/>
  <p:txStyles>
    <p:titleStyle>
      <a:defPPr marR="0" rtl="0" algn="l">
        <a:lnSpc>
          <a:spcPct val="100000"/>
        </a:lnSpc>
        <a:spcBef>
          <a:spcPts val="0"/>
        </a:spcBef>
        <a:spcAft>
          <a:spcPts val="0"/>
        </a:spcAft>
      </a:defPPr>
      <a:lvl1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1pPr>
    </p:titleStyle>
    <p:bodyStyle>
      <a:defPPr marR="0" rtl="0" algn="l">
        <a:lnSpc>
          <a:spcPct val="100000"/>
        </a:lnSpc>
        <a:spcBef>
          <a:spcPts val="0"/>
        </a:spcBef>
        <a:spcAft>
          <a:spcPts val="0"/>
        </a:spcAft>
      </a:defPPr>
      <a:lvl1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1pPr>
      <a:lvl2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2pPr>
      <a:lvl3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3pPr>
      <a:lvl4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4pPr>
      <a:lvl5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5pPr>
      <a:lvl6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6pPr>
      <a:lvl7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7pPr>
      <a:lvl8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8pPr>
      <a:lvl9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9pPr>
    </p:bodyStyle>
    <p:otherStyle>
      <a:defPPr marR="0" rtl="0" algn="l">
        <a:lnSpc>
          <a:spcPct val="100000"/>
        </a:lnSpc>
        <a:spcBef>
          <a:spcPts val="0"/>
        </a:spcBef>
        <a:spcAft>
          <a:spcPts val="0"/>
        </a:spcAft>
      </a:defPPr>
      <a:lvl1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1pPr>
      <a:lvl2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2pPr>
      <a:lvl3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3pPr>
      <a:lvl4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4pPr>
      <a:lvl5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5pPr>
      <a:lvl6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6pPr>
      <a:lvl7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7pPr>
      <a:lvl8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8pPr>
      <a:lvl9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57" name="Shape 57"/>
        <p:cNvGrpSpPr/>
        <p:nvPr/>
      </p:nvGrpSpPr>
      <p:grpSpPr>
        <a:xfrm>
          <a:off x="0" y="0"/>
          <a:ext cx="0" cy="0"/>
          <a:chOff x="0" y="0"/>
          <a:chExt cx="0" cy="0"/>
        </a:xfrm>
      </p:grpSpPr>
      <p:sp>
        <p:nvSpPr>
          <p:cNvPr id="58" name="Shape 58"/>
          <p:cNvSpPr txBox="1"/>
          <p:nvPr>
            <p:ph type="ctrTitle"/>
          </p:nvPr>
        </p:nvSpPr>
        <p:spPr>
          <a:xfrm>
            <a:off x="685800" y="1046558"/>
            <a:ext cx="7772400" cy="1102500"/>
          </a:xfrm>
          <a:prstGeom prst="rect">
            <a:avLst/>
          </a:prstGeom>
        </p:spPr>
        <p:txBody>
          <a:bodyPr anchorCtr="0" anchor="b" bIns="91425" lIns="91425" rIns="91425" tIns="91425">
            <a:noAutofit/>
          </a:bodyPr>
          <a:lstStyle/>
          <a:p>
            <a:pPr>
              <a:spcBef>
                <a:spcPts val="0"/>
              </a:spcBef>
              <a:buNone/>
            </a:pPr>
            <a:r>
              <a:rPr lang="en"/>
              <a:t>Triad Conversations	</a:t>
            </a:r>
          </a:p>
        </p:txBody>
      </p:sp>
      <p:sp>
        <p:nvSpPr>
          <p:cNvPr id="59" name="Shape 59"/>
          <p:cNvSpPr txBox="1"/>
          <p:nvPr>
            <p:ph idx="1" type="subTitle"/>
          </p:nvPr>
        </p:nvSpPr>
        <p:spPr>
          <a:xfrm>
            <a:off x="685800" y="2259017"/>
            <a:ext cx="7772400" cy="838799"/>
          </a:xfrm>
          <a:prstGeom prst="rect">
            <a:avLst/>
          </a:prstGeom>
        </p:spPr>
        <p:txBody>
          <a:bodyPr anchorCtr="0" anchor="t" bIns="91425" lIns="91425" rIns="91425" tIns="91425">
            <a:noAutofit/>
          </a:bodyPr>
          <a:lstStyle/>
          <a:p>
            <a:pPr rtl="0">
              <a:spcBef>
                <a:spcPts val="0"/>
              </a:spcBef>
              <a:buNone/>
            </a:pPr>
            <a:r>
              <a:rPr lang="en"/>
              <a:t>Mentor Forum</a:t>
            </a:r>
          </a:p>
          <a:p>
            <a:pPr>
              <a:spcBef>
                <a:spcPts val="0"/>
              </a:spcBef>
              <a:buNone/>
            </a:pPr>
            <a:r>
              <a:rPr lang="en"/>
              <a:t>October 20, 2014</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3" name="Shape 63"/>
        <p:cNvGrpSpPr/>
        <p:nvPr/>
      </p:nvGrpSpPr>
      <p:grpSpPr>
        <a:xfrm>
          <a:off x="0" y="0"/>
          <a:ext cx="0" cy="0"/>
          <a:chOff x="0" y="0"/>
          <a:chExt cx="0" cy="0"/>
        </a:xfrm>
      </p:grpSpPr>
      <p:sp>
        <p:nvSpPr>
          <p:cNvPr id="64" name="Shape 64"/>
          <p:cNvSpPr txBox="1"/>
          <p:nvPr>
            <p:ph type="ctrTitle"/>
          </p:nvPr>
        </p:nvSpPr>
        <p:spPr>
          <a:xfrm>
            <a:off x="685800" y="1046558"/>
            <a:ext cx="7772400" cy="1102500"/>
          </a:xfrm>
          <a:prstGeom prst="rect">
            <a:avLst/>
          </a:prstGeom>
        </p:spPr>
        <p:txBody>
          <a:bodyPr anchorCtr="0" anchor="b" bIns="91425" lIns="91425" rIns="91425" tIns="91425">
            <a:noAutofit/>
          </a:bodyPr>
          <a:lstStyle/>
          <a:p>
            <a:pPr>
              <a:spcBef>
                <a:spcPts val="0"/>
              </a:spcBef>
              <a:buNone/>
            </a:pPr>
            <a:r>
              <a:rPr lang="en"/>
              <a:t>Learning Target</a:t>
            </a:r>
          </a:p>
        </p:txBody>
      </p:sp>
      <p:sp>
        <p:nvSpPr>
          <p:cNvPr id="65" name="Shape 65"/>
          <p:cNvSpPr txBox="1"/>
          <p:nvPr>
            <p:ph idx="1" type="subTitle"/>
          </p:nvPr>
        </p:nvSpPr>
        <p:spPr>
          <a:xfrm>
            <a:off x="585175" y="2233117"/>
            <a:ext cx="7772400" cy="838799"/>
          </a:xfrm>
          <a:prstGeom prst="rect">
            <a:avLst/>
          </a:prstGeom>
        </p:spPr>
        <p:txBody>
          <a:bodyPr anchorCtr="0" anchor="t" bIns="91425" lIns="91425" rIns="91425" tIns="91425">
            <a:noAutofit/>
          </a:bodyPr>
          <a:lstStyle/>
          <a:p>
            <a:pPr lvl="0" rtl="0">
              <a:spcBef>
                <a:spcPts val="0"/>
              </a:spcBef>
              <a:buNone/>
            </a:pPr>
            <a:r>
              <a:rPr lang="en" sz="2400">
                <a:solidFill>
                  <a:srgbClr val="EFEFEF"/>
                </a:solidFill>
                <a:latin typeface="Times New Roman"/>
                <a:ea typeface="Times New Roman"/>
                <a:cs typeface="Times New Roman"/>
                <a:sym typeface="Times New Roman"/>
              </a:rPr>
              <a:t>I understand my role in a triad conversation. </a:t>
            </a:r>
          </a:p>
          <a:p>
            <a:pPr lvl="0">
              <a:spcBef>
                <a:spcPts val="0"/>
              </a:spcBef>
              <a:buClr>
                <a:schemeClr val="dk2"/>
              </a:buClr>
              <a:buSzPct val="45833"/>
              <a:buFont typeface="Arial"/>
              <a:buNone/>
            </a:pPr>
            <a:r>
              <a:rPr lang="en" sz="2400">
                <a:solidFill>
                  <a:srgbClr val="EFEFEF"/>
                </a:solidFill>
                <a:latin typeface="Times New Roman"/>
                <a:ea typeface="Times New Roman"/>
                <a:cs typeface="Times New Roman"/>
                <a:sym typeface="Times New Roman"/>
              </a:rPr>
              <a:t> </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9" name="Shape 69"/>
        <p:cNvGrpSpPr/>
        <p:nvPr/>
      </p:nvGrpSpPr>
      <p:grpSpPr>
        <a:xfrm>
          <a:off x="0" y="0"/>
          <a:ext cx="0" cy="0"/>
          <a:chOff x="0" y="0"/>
          <a:chExt cx="0" cy="0"/>
        </a:xfrm>
      </p:grpSpPr>
      <p:sp>
        <p:nvSpPr>
          <p:cNvPr id="70" name="Shape 70"/>
          <p:cNvSpPr txBox="1"/>
          <p:nvPr/>
        </p:nvSpPr>
        <p:spPr>
          <a:xfrm>
            <a:off x="0" y="0"/>
            <a:ext cx="8691600" cy="3471299"/>
          </a:xfrm>
          <a:prstGeom prst="rect">
            <a:avLst/>
          </a:prstGeom>
          <a:noFill/>
          <a:ln>
            <a:noFill/>
          </a:ln>
        </p:spPr>
        <p:txBody>
          <a:bodyPr anchorCtr="0" anchor="ctr" bIns="91425" lIns="91425" rIns="91425" tIns="91425">
            <a:noAutofit/>
          </a:bodyPr>
          <a:lstStyle/>
          <a:p>
            <a:pPr lvl="0" rtl="0" algn="ctr">
              <a:lnSpc>
                <a:spcPct val="115000"/>
              </a:lnSpc>
              <a:spcBef>
                <a:spcPts val="0"/>
              </a:spcBef>
              <a:buNone/>
            </a:pPr>
            <a:r>
              <a:rPr b="1" lang="en" sz="4800">
                <a:solidFill>
                  <a:srgbClr val="FFFFFF"/>
                </a:solidFill>
              </a:rPr>
              <a:t>Collaborative Norms</a:t>
            </a:r>
          </a:p>
          <a:p>
            <a:pPr lvl="0" rtl="0" algn="ctr">
              <a:lnSpc>
                <a:spcPct val="115000"/>
              </a:lnSpc>
              <a:spcBef>
                <a:spcPts val="0"/>
              </a:spcBef>
              <a:buNone/>
            </a:pPr>
            <a:r>
              <a:rPr lang="en" sz="3000">
                <a:solidFill>
                  <a:srgbClr val="FFFFFF"/>
                </a:solidFill>
              </a:rPr>
              <a:t>Equity of voice</a:t>
            </a:r>
          </a:p>
          <a:p>
            <a:pPr lvl="0" rtl="0" algn="ctr">
              <a:lnSpc>
                <a:spcPct val="115000"/>
              </a:lnSpc>
              <a:spcBef>
                <a:spcPts val="0"/>
              </a:spcBef>
              <a:buNone/>
            </a:pPr>
            <a:r>
              <a:rPr lang="en" sz="3000">
                <a:solidFill>
                  <a:srgbClr val="FFFFFF"/>
                </a:solidFill>
              </a:rPr>
              <a:t>Safety to share all Perspectives</a:t>
            </a:r>
          </a:p>
          <a:p>
            <a:pPr lvl="0" rtl="0" algn="ctr">
              <a:lnSpc>
                <a:spcPct val="115000"/>
              </a:lnSpc>
              <a:spcBef>
                <a:spcPts val="0"/>
              </a:spcBef>
              <a:buNone/>
            </a:pPr>
            <a:r>
              <a:rPr lang="en" sz="3000">
                <a:solidFill>
                  <a:srgbClr val="FFFFFF"/>
                </a:solidFill>
              </a:rPr>
              <a:t>Active Listening</a:t>
            </a:r>
          </a:p>
          <a:p>
            <a:pPr lvl="0" rtl="0" algn="ctr">
              <a:lnSpc>
                <a:spcPct val="115000"/>
              </a:lnSpc>
              <a:spcBef>
                <a:spcPts val="0"/>
              </a:spcBef>
              <a:buNone/>
            </a:pPr>
            <a:r>
              <a:rPr lang="en" sz="3000">
                <a:solidFill>
                  <a:srgbClr val="FFFFFF"/>
                </a:solidFill>
              </a:rPr>
              <a:t>Confidentiality</a:t>
            </a: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4" name="Shape 74"/>
        <p:cNvGrpSpPr/>
        <p:nvPr/>
      </p:nvGrpSpPr>
      <p:grpSpPr>
        <a:xfrm>
          <a:off x="0" y="0"/>
          <a:ext cx="0" cy="0"/>
          <a:chOff x="0" y="0"/>
          <a:chExt cx="0" cy="0"/>
        </a:xfrm>
      </p:grpSpPr>
      <p:sp>
        <p:nvSpPr>
          <p:cNvPr id="75" name="Shape 75"/>
          <p:cNvSpPr txBox="1"/>
          <p:nvPr>
            <p:ph idx="1" type="body"/>
          </p:nvPr>
        </p:nvSpPr>
        <p:spPr>
          <a:xfrm>
            <a:off x="457200" y="339550"/>
            <a:ext cx="8609999" cy="4127700"/>
          </a:xfrm>
          <a:prstGeom prst="rect">
            <a:avLst/>
          </a:prstGeom>
        </p:spPr>
        <p:txBody>
          <a:bodyPr anchorCtr="0" anchor="t" bIns="91425" lIns="91425" rIns="91425" tIns="91425">
            <a:noAutofit/>
          </a:bodyPr>
          <a:lstStyle/>
          <a:p>
            <a:pPr rtl="0" algn="ctr">
              <a:spcBef>
                <a:spcPts val="0"/>
              </a:spcBef>
              <a:buNone/>
            </a:pPr>
            <a:r>
              <a:t/>
            </a:r>
            <a:endParaRPr sz="6000">
              <a:solidFill>
                <a:schemeClr val="accent2"/>
              </a:solidFill>
            </a:endParaRPr>
          </a:p>
          <a:p>
            <a:pPr algn="ctr">
              <a:spcBef>
                <a:spcPts val="0"/>
              </a:spcBef>
              <a:buNone/>
            </a:pPr>
            <a:r>
              <a:rPr lang="en" sz="6000">
                <a:solidFill>
                  <a:schemeClr val="accent2"/>
                </a:solidFill>
              </a:rPr>
              <a:t>What are the strengths/Benefits? </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9" name="Shape 79"/>
        <p:cNvGrpSpPr/>
        <p:nvPr/>
      </p:nvGrpSpPr>
      <p:grpSpPr>
        <a:xfrm>
          <a:off x="0" y="0"/>
          <a:ext cx="0" cy="0"/>
          <a:chOff x="0" y="0"/>
          <a:chExt cx="0" cy="0"/>
        </a:xfrm>
      </p:grpSpPr>
      <p:sp>
        <p:nvSpPr>
          <p:cNvPr id="80" name="Shape 80"/>
          <p:cNvSpPr txBox="1"/>
          <p:nvPr>
            <p:ph type="title"/>
          </p:nvPr>
        </p:nvSpPr>
        <p:spPr>
          <a:xfrm>
            <a:off x="457200" y="205978"/>
            <a:ext cx="8229600" cy="857400"/>
          </a:xfrm>
          <a:prstGeom prst="rect">
            <a:avLst/>
          </a:prstGeom>
        </p:spPr>
        <p:txBody>
          <a:bodyPr anchorCtr="0" anchor="ctr" bIns="91425" lIns="91425" rIns="91425" tIns="91425">
            <a:noAutofit/>
          </a:bodyPr>
          <a:lstStyle/>
          <a:p>
            <a:pPr>
              <a:spcBef>
                <a:spcPts val="0"/>
              </a:spcBef>
              <a:buNone/>
            </a:pPr>
            <a:r>
              <a:rPr lang="en"/>
              <a:t>Collaborative Reflection Log	</a:t>
            </a:r>
          </a:p>
        </p:txBody>
      </p:sp>
      <p:sp>
        <p:nvSpPr>
          <p:cNvPr id="81" name="Shape 81"/>
          <p:cNvSpPr txBox="1"/>
          <p:nvPr>
            <p:ph idx="1" type="body"/>
          </p:nvPr>
        </p:nvSpPr>
        <p:spPr>
          <a:xfrm>
            <a:off x="457200" y="1200150"/>
            <a:ext cx="8229600" cy="3266999"/>
          </a:xfrm>
          <a:prstGeom prst="rect">
            <a:avLst/>
          </a:prstGeom>
        </p:spPr>
        <p:txBody>
          <a:bodyPr anchorCtr="0" anchor="t" bIns="91425" lIns="91425" rIns="91425" tIns="91425">
            <a:noAutofit/>
          </a:bodyPr>
          <a:lstStyle/>
          <a:p>
            <a:pPr>
              <a:spcBef>
                <a:spcPts val="0"/>
              </a:spcBef>
              <a:buNone/>
            </a:pPr>
            <a:r>
              <a:rPr lang="en"/>
              <a:t>How are the two logs similar/different to the CALs we currently use to guide our mentoring conversations? </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5" name="Shape 85"/>
        <p:cNvGrpSpPr/>
        <p:nvPr/>
      </p:nvGrpSpPr>
      <p:grpSpPr>
        <a:xfrm>
          <a:off x="0" y="0"/>
          <a:ext cx="0" cy="0"/>
          <a:chOff x="0" y="0"/>
          <a:chExt cx="0" cy="0"/>
        </a:xfrm>
      </p:grpSpPr>
      <p:sp>
        <p:nvSpPr>
          <p:cNvPr id="86" name="Shape 86"/>
          <p:cNvSpPr txBox="1"/>
          <p:nvPr>
            <p:ph type="title"/>
          </p:nvPr>
        </p:nvSpPr>
        <p:spPr>
          <a:xfrm>
            <a:off x="457200" y="205978"/>
            <a:ext cx="8229600" cy="857400"/>
          </a:xfrm>
          <a:prstGeom prst="rect">
            <a:avLst/>
          </a:prstGeom>
        </p:spPr>
        <p:txBody>
          <a:bodyPr anchorCtr="0" anchor="ctr" bIns="91425" lIns="91425" rIns="91425" tIns="91425">
            <a:noAutofit/>
          </a:bodyPr>
          <a:lstStyle/>
          <a:p>
            <a:pPr>
              <a:spcBef>
                <a:spcPts val="0"/>
              </a:spcBef>
              <a:buNone/>
            </a:pPr>
            <a:r>
              <a:rPr lang="en"/>
              <a:t>Video Activity </a:t>
            </a:r>
          </a:p>
        </p:txBody>
      </p:sp>
      <p:sp>
        <p:nvSpPr>
          <p:cNvPr id="87" name="Shape 87"/>
          <p:cNvSpPr txBox="1"/>
          <p:nvPr>
            <p:ph idx="1" type="body"/>
          </p:nvPr>
        </p:nvSpPr>
        <p:spPr>
          <a:xfrm>
            <a:off x="457200" y="1200150"/>
            <a:ext cx="8229600" cy="3266999"/>
          </a:xfrm>
          <a:prstGeom prst="rect">
            <a:avLst/>
          </a:prstGeom>
        </p:spPr>
        <p:txBody>
          <a:bodyPr anchorCtr="0" anchor="t" bIns="91425" lIns="91425" rIns="91425" tIns="91425">
            <a:noAutofit/>
          </a:bodyPr>
          <a:lstStyle/>
          <a:p>
            <a:pPr rtl="0">
              <a:spcBef>
                <a:spcPts val="0"/>
              </a:spcBef>
              <a:buNone/>
            </a:pPr>
            <a:r>
              <a:rPr lang="en"/>
              <a:t>Use one of the two Collaborative Reflection Logs to document the conversation between the teacher and administrator.</a:t>
            </a:r>
          </a:p>
          <a:p>
            <a:pPr>
              <a:spcBef>
                <a:spcPts val="0"/>
              </a:spcBef>
              <a:buNone/>
            </a:pPr>
            <a:r>
              <a:rPr lang="en"/>
              <a:t> </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1" name="Shape 91"/>
        <p:cNvGrpSpPr/>
        <p:nvPr/>
      </p:nvGrpSpPr>
      <p:grpSpPr>
        <a:xfrm>
          <a:off x="0" y="0"/>
          <a:ext cx="0" cy="0"/>
          <a:chOff x="0" y="0"/>
          <a:chExt cx="0" cy="0"/>
        </a:xfrm>
      </p:grpSpPr>
      <p:sp>
        <p:nvSpPr>
          <p:cNvPr id="92" name="Shape 92"/>
          <p:cNvSpPr txBox="1"/>
          <p:nvPr>
            <p:ph type="title"/>
          </p:nvPr>
        </p:nvSpPr>
        <p:spPr>
          <a:xfrm>
            <a:off x="457200" y="205978"/>
            <a:ext cx="8229600" cy="857400"/>
          </a:xfrm>
          <a:prstGeom prst="rect">
            <a:avLst/>
          </a:prstGeom>
        </p:spPr>
        <p:txBody>
          <a:bodyPr anchorCtr="0" anchor="ctr" bIns="91425" lIns="91425" rIns="91425" tIns="91425">
            <a:noAutofit/>
          </a:bodyPr>
          <a:lstStyle/>
          <a:p>
            <a:pPr>
              <a:spcBef>
                <a:spcPts val="0"/>
              </a:spcBef>
              <a:buNone/>
            </a:pPr>
            <a:r>
              <a:rPr lang="en"/>
              <a:t>Role-Play	</a:t>
            </a:r>
          </a:p>
        </p:txBody>
      </p:sp>
      <p:sp>
        <p:nvSpPr>
          <p:cNvPr id="93" name="Shape 93"/>
          <p:cNvSpPr txBox="1"/>
          <p:nvPr>
            <p:ph idx="1" type="body"/>
          </p:nvPr>
        </p:nvSpPr>
        <p:spPr>
          <a:xfrm>
            <a:off x="457200" y="1200150"/>
            <a:ext cx="8229600" cy="3266999"/>
          </a:xfrm>
          <a:prstGeom prst="rect">
            <a:avLst/>
          </a:prstGeom>
        </p:spPr>
        <p:txBody>
          <a:bodyPr anchorCtr="0" anchor="t" bIns="91425" lIns="91425" rIns="91425" tIns="91425">
            <a:noAutofit/>
          </a:bodyPr>
          <a:lstStyle/>
          <a:p>
            <a:pPr indent="0" lvl="0" marL="457200" marR="88900" rtl="0">
              <a:lnSpc>
                <a:spcPct val="145909"/>
              </a:lnSpc>
              <a:spcBef>
                <a:spcPts val="0"/>
              </a:spcBef>
              <a:buClr>
                <a:schemeClr val="dk2"/>
              </a:buClr>
              <a:buSzPct val="78571"/>
              <a:buFont typeface="Arial"/>
              <a:buNone/>
            </a:pPr>
            <a:r>
              <a:rPr lang="en" sz="1400">
                <a:solidFill>
                  <a:srgbClr val="FFFFFF"/>
                </a:solidFill>
                <a:latin typeface="Arial"/>
                <a:ea typeface="Arial"/>
                <a:cs typeface="Arial"/>
                <a:sym typeface="Arial"/>
              </a:rPr>
              <a:t>The mentee has worked closely with the mentor to develop stronger skills in classroom management during the first quarter of the year, and the mentee has asked the principal to focus specifically on this for feedback in the next observation. The mentee invites the mentor to the Post-Observation conference. The principal asks the mentee to talk about specific ways that the improved management manifests itself in the classroom. The mentor doesn't think the mentee is clearly articulating all he/she could. What is the mentor's role/responsibility in this scenario? What is the principal's role/responsibility in this scenario? </a:t>
            </a:r>
          </a:p>
          <a:p>
            <a:pPr>
              <a:spcBef>
                <a:spcPts val="0"/>
              </a:spcBef>
              <a:buNone/>
            </a:pPr>
            <a:r>
              <a:t/>
            </a:r>
            <a:endParaRP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7" name="Shape 97"/>
        <p:cNvGrpSpPr/>
        <p:nvPr/>
      </p:nvGrpSpPr>
      <p:grpSpPr>
        <a:xfrm>
          <a:off x="0" y="0"/>
          <a:ext cx="0" cy="0"/>
          <a:chOff x="0" y="0"/>
          <a:chExt cx="0" cy="0"/>
        </a:xfrm>
      </p:grpSpPr>
      <p:sp>
        <p:nvSpPr>
          <p:cNvPr id="98" name="Shape 98"/>
          <p:cNvSpPr txBox="1"/>
          <p:nvPr>
            <p:ph idx="1" type="body"/>
          </p:nvPr>
        </p:nvSpPr>
        <p:spPr>
          <a:xfrm>
            <a:off x="457200" y="1172025"/>
            <a:ext cx="8229600" cy="3266999"/>
          </a:xfrm>
          <a:prstGeom prst="rect">
            <a:avLst/>
          </a:prstGeom>
        </p:spPr>
        <p:txBody>
          <a:bodyPr anchorCtr="0" anchor="t" bIns="91425" lIns="91425" rIns="91425" tIns="91425">
            <a:noAutofit/>
          </a:bodyPr>
          <a:lstStyle/>
          <a:p>
            <a:pPr>
              <a:spcBef>
                <a:spcPts val="0"/>
              </a:spcBef>
              <a:buNone/>
            </a:pPr>
            <a:r>
              <a:rPr lang="en" sz="3600">
                <a:solidFill>
                  <a:srgbClr val="FFFFFF"/>
                </a:solidFill>
                <a:latin typeface="Arial"/>
                <a:ea typeface="Arial"/>
                <a:cs typeface="Arial"/>
                <a:sym typeface="Arial"/>
              </a:rPr>
              <a:t>Individual commitment to a group effort—that is what makes a team work, a company work, a society work, a civilization work. —Vince Lombardi</a:t>
            </a:r>
          </a:p>
        </p:txBody>
      </p:sp>
    </p:spTree>
  </p:cSld>
  <p:clrMapOvr>
    <a:masterClrMapping/>
  </p:clrMapOvr>
  <p:transition spd="slow">
    <p:cut/>
  </p:transition>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02" name="Shape 102"/>
        <p:cNvGrpSpPr/>
        <p:nvPr/>
      </p:nvGrpSpPr>
      <p:grpSpPr>
        <a:xfrm>
          <a:off x="0" y="0"/>
          <a:ext cx="0" cy="0"/>
          <a:chOff x="0" y="0"/>
          <a:chExt cx="0" cy="0"/>
        </a:xfrm>
      </p:grpSpPr>
      <p:sp>
        <p:nvSpPr>
          <p:cNvPr id="103" name="Shape 103"/>
          <p:cNvSpPr txBox="1"/>
          <p:nvPr>
            <p:ph type="title"/>
          </p:nvPr>
        </p:nvSpPr>
        <p:spPr>
          <a:xfrm>
            <a:off x="457200" y="205978"/>
            <a:ext cx="8229600" cy="857400"/>
          </a:xfrm>
          <a:prstGeom prst="rect">
            <a:avLst/>
          </a:prstGeom>
        </p:spPr>
        <p:txBody>
          <a:bodyPr anchorCtr="0" anchor="ctr" bIns="91425" lIns="91425" rIns="91425" tIns="91425">
            <a:noAutofit/>
          </a:bodyPr>
          <a:lstStyle/>
          <a:p>
            <a:pPr>
              <a:spcBef>
                <a:spcPts val="0"/>
              </a:spcBef>
              <a:buNone/>
            </a:pPr>
            <a:r>
              <a:rPr lang="en"/>
              <a:t>Future Dates</a:t>
            </a:r>
          </a:p>
        </p:txBody>
      </p:sp>
      <p:sp>
        <p:nvSpPr>
          <p:cNvPr id="104" name="Shape 104"/>
          <p:cNvSpPr txBox="1"/>
          <p:nvPr>
            <p:ph idx="1" type="body"/>
          </p:nvPr>
        </p:nvSpPr>
        <p:spPr>
          <a:xfrm>
            <a:off x="457200" y="1200150"/>
            <a:ext cx="3592199" cy="3266999"/>
          </a:xfrm>
          <a:prstGeom prst="rect">
            <a:avLst/>
          </a:prstGeom>
        </p:spPr>
        <p:txBody>
          <a:bodyPr anchorCtr="0" anchor="t" bIns="91425" lIns="91425" rIns="91425" tIns="91425">
            <a:noAutofit/>
          </a:bodyPr>
          <a:lstStyle/>
          <a:p>
            <a:pPr lvl="0" rtl="0">
              <a:lnSpc>
                <a:spcPct val="115000"/>
              </a:lnSpc>
              <a:spcBef>
                <a:spcPts val="0"/>
              </a:spcBef>
              <a:buNone/>
            </a:pPr>
            <a:r>
              <a:rPr b="1" lang="en" sz="1400">
                <a:solidFill>
                  <a:srgbClr val="FFFFFF"/>
                </a:solidFill>
                <a:latin typeface="Arial"/>
                <a:ea typeface="Arial"/>
                <a:cs typeface="Arial"/>
                <a:sym typeface="Arial"/>
              </a:rPr>
              <a:t>2nd Year Mentor Forum:</a:t>
            </a:r>
          </a:p>
          <a:p>
            <a:pPr indent="457200" lvl="0" rtl="0">
              <a:lnSpc>
                <a:spcPct val="115000"/>
              </a:lnSpc>
              <a:spcBef>
                <a:spcPts val="0"/>
              </a:spcBef>
              <a:buNone/>
            </a:pPr>
            <a:r>
              <a:rPr lang="en" sz="1400">
                <a:solidFill>
                  <a:srgbClr val="FFFFFF"/>
                </a:solidFill>
                <a:latin typeface="Arial"/>
                <a:ea typeface="Arial"/>
                <a:cs typeface="Arial"/>
                <a:sym typeface="Arial"/>
              </a:rPr>
              <a:t>April 13, 2015</a:t>
            </a:r>
          </a:p>
          <a:p>
            <a:pPr indent="457200" lvl="0" rtl="0">
              <a:lnSpc>
                <a:spcPct val="115000"/>
              </a:lnSpc>
              <a:spcBef>
                <a:spcPts val="0"/>
              </a:spcBef>
              <a:buNone/>
            </a:pPr>
            <a:r>
              <a:t/>
            </a:r>
            <a:endParaRPr sz="1400">
              <a:solidFill>
                <a:srgbClr val="FFFFFF"/>
              </a:solidFill>
              <a:latin typeface="Arial"/>
              <a:ea typeface="Arial"/>
              <a:cs typeface="Arial"/>
              <a:sym typeface="Arial"/>
            </a:endParaRPr>
          </a:p>
          <a:p>
            <a:pPr indent="457200" lvl="0" rtl="0">
              <a:spcBef>
                <a:spcPts val="0"/>
              </a:spcBef>
              <a:buClr>
                <a:schemeClr val="dk2"/>
              </a:buClr>
              <a:buFont typeface="Arial"/>
              <a:buNone/>
            </a:pPr>
            <a:r>
              <a:t/>
            </a:r>
            <a:endParaRPr sz="1400">
              <a:solidFill>
                <a:srgbClr val="FFFFFF"/>
              </a:solidFill>
              <a:latin typeface="Times New Roman"/>
              <a:ea typeface="Times New Roman"/>
              <a:cs typeface="Times New Roman"/>
              <a:sym typeface="Times New Roman"/>
            </a:endParaRPr>
          </a:p>
          <a:p>
            <a:pPr>
              <a:spcBef>
                <a:spcPts val="0"/>
              </a:spcBef>
              <a:buNone/>
            </a:pPr>
            <a:r>
              <a:t/>
            </a:r>
            <a:endParaRPr/>
          </a:p>
        </p:txBody>
      </p:sp>
      <p:sp>
        <p:nvSpPr>
          <p:cNvPr id="105" name="Shape 105"/>
          <p:cNvSpPr txBox="1"/>
          <p:nvPr/>
        </p:nvSpPr>
        <p:spPr>
          <a:xfrm>
            <a:off x="4049400" y="1143000"/>
            <a:ext cx="4564800" cy="3266999"/>
          </a:xfrm>
          <a:prstGeom prst="rect">
            <a:avLst/>
          </a:prstGeom>
          <a:noFill/>
          <a:ln>
            <a:noFill/>
          </a:ln>
        </p:spPr>
        <p:txBody>
          <a:bodyPr anchorCtr="0" anchor="ctr" bIns="91425" lIns="91425" rIns="91425" tIns="91425">
            <a:noAutofit/>
          </a:bodyPr>
          <a:lstStyle/>
          <a:p>
            <a:pPr indent="457200" lvl="0" rtl="0" algn="ctr">
              <a:lnSpc>
                <a:spcPct val="115000"/>
              </a:lnSpc>
              <a:spcBef>
                <a:spcPts val="0"/>
              </a:spcBef>
              <a:buNone/>
            </a:pPr>
            <a:r>
              <a:rPr b="1" lang="en">
                <a:solidFill>
                  <a:srgbClr val="FFFFFF"/>
                </a:solidFill>
              </a:rPr>
              <a:t>Cardinal Stritch Classe</a:t>
            </a:r>
            <a:r>
              <a:rPr lang="en">
                <a:solidFill>
                  <a:srgbClr val="FFFFFF"/>
                </a:solidFill>
              </a:rPr>
              <a:t>s</a:t>
            </a:r>
          </a:p>
          <a:p>
            <a:pPr lvl="0" rtl="0" algn="ctr">
              <a:spcBef>
                <a:spcPts val="0"/>
              </a:spcBef>
              <a:buNone/>
            </a:pPr>
            <a:r>
              <a:rPr b="1" lang="en">
                <a:solidFill>
                  <a:srgbClr val="FFFFFF"/>
                </a:solidFill>
                <a:latin typeface="Times New Roman"/>
                <a:ea typeface="Times New Roman"/>
                <a:cs typeface="Times New Roman"/>
                <a:sym typeface="Times New Roman"/>
              </a:rPr>
              <a:t>Observing &amp; Conferencing</a:t>
            </a:r>
          </a:p>
          <a:p>
            <a:pPr indent="457200" lvl="0" rtl="0" algn="ctr">
              <a:spcBef>
                <a:spcPts val="0"/>
              </a:spcBef>
              <a:buNone/>
            </a:pPr>
            <a:r>
              <a:rPr lang="en">
                <a:solidFill>
                  <a:srgbClr val="FFFFFF"/>
                </a:solidFill>
                <a:latin typeface="Times New Roman"/>
                <a:ea typeface="Times New Roman"/>
                <a:cs typeface="Times New Roman"/>
                <a:sym typeface="Times New Roman"/>
              </a:rPr>
              <a:t>November 11 &amp; 12, 2014</a:t>
            </a:r>
          </a:p>
          <a:p>
            <a:pPr indent="457200" lvl="0" rtl="0" algn="ctr">
              <a:spcBef>
                <a:spcPts val="0"/>
              </a:spcBef>
              <a:buNone/>
            </a:pPr>
            <a:r>
              <a:rPr lang="en">
                <a:solidFill>
                  <a:srgbClr val="FFFFFF"/>
                </a:solidFill>
                <a:latin typeface="Times New Roman"/>
                <a:ea typeface="Times New Roman"/>
                <a:cs typeface="Times New Roman"/>
                <a:sym typeface="Times New Roman"/>
              </a:rPr>
              <a:t>January 14 &amp; 15, 2015</a:t>
            </a:r>
          </a:p>
          <a:p>
            <a:pPr lvl="0" rtl="0" algn="ctr">
              <a:spcBef>
                <a:spcPts val="0"/>
              </a:spcBef>
              <a:buNone/>
            </a:pPr>
            <a:r>
              <a:rPr b="1" lang="en">
                <a:solidFill>
                  <a:srgbClr val="FFFFFF"/>
                </a:solidFill>
                <a:latin typeface="Times New Roman"/>
                <a:ea typeface="Times New Roman"/>
                <a:cs typeface="Times New Roman"/>
                <a:sym typeface="Times New Roman"/>
              </a:rPr>
              <a:t>Using Data to Inform Instruction </a:t>
            </a:r>
          </a:p>
          <a:p>
            <a:pPr indent="457200" lvl="0" rtl="0" algn="ctr">
              <a:spcBef>
                <a:spcPts val="0"/>
              </a:spcBef>
              <a:buNone/>
            </a:pPr>
            <a:r>
              <a:rPr lang="en">
                <a:solidFill>
                  <a:srgbClr val="FFFFFF"/>
                </a:solidFill>
                <a:latin typeface="Times New Roman"/>
                <a:ea typeface="Times New Roman"/>
                <a:cs typeface="Times New Roman"/>
                <a:sym typeface="Times New Roman"/>
              </a:rPr>
              <a:t>December 9 &amp; 10, 2014</a:t>
            </a:r>
          </a:p>
          <a:p>
            <a:pPr indent="457200" lvl="0" rtl="0" algn="ctr">
              <a:spcBef>
                <a:spcPts val="0"/>
              </a:spcBef>
              <a:buNone/>
            </a:pPr>
            <a:r>
              <a:rPr lang="en">
                <a:solidFill>
                  <a:srgbClr val="FFFFFF"/>
                </a:solidFill>
                <a:latin typeface="Times New Roman"/>
                <a:ea typeface="Times New Roman"/>
                <a:cs typeface="Times New Roman"/>
                <a:sym typeface="Times New Roman"/>
              </a:rPr>
              <a:t>February 3 &amp; 4, 2015</a:t>
            </a:r>
          </a:p>
          <a:p>
            <a:pPr lvl="0" rtl="0" algn="ctr">
              <a:spcBef>
                <a:spcPts val="0"/>
              </a:spcBef>
              <a:buNone/>
            </a:pPr>
            <a:r>
              <a:rPr b="1" lang="en">
                <a:solidFill>
                  <a:srgbClr val="FFFFFF"/>
                </a:solidFill>
                <a:latin typeface="Times New Roman"/>
                <a:ea typeface="Times New Roman"/>
                <a:cs typeface="Times New Roman"/>
                <a:sym typeface="Times New Roman"/>
              </a:rPr>
              <a:t>Designing Effective Instruction </a:t>
            </a:r>
          </a:p>
          <a:p>
            <a:pPr indent="457200" lvl="0" rtl="0" algn="ctr">
              <a:spcBef>
                <a:spcPts val="0"/>
              </a:spcBef>
              <a:buNone/>
            </a:pPr>
            <a:r>
              <a:rPr lang="en">
                <a:solidFill>
                  <a:srgbClr val="FFFFFF"/>
                </a:solidFill>
                <a:latin typeface="Times New Roman"/>
                <a:ea typeface="Times New Roman"/>
                <a:cs typeface="Times New Roman"/>
                <a:sym typeface="Times New Roman"/>
              </a:rPr>
              <a:t>March 3 &amp; 4, 2015</a:t>
            </a:r>
          </a:p>
          <a:p>
            <a:pPr lvl="0" rtl="0" algn="ctr">
              <a:spcBef>
                <a:spcPts val="0"/>
              </a:spcBef>
              <a:buNone/>
            </a:pPr>
            <a:r>
              <a:rPr b="1" lang="en">
                <a:solidFill>
                  <a:srgbClr val="FFFFFF"/>
                </a:solidFill>
                <a:latin typeface="Times New Roman"/>
                <a:ea typeface="Times New Roman"/>
                <a:cs typeface="Times New Roman"/>
                <a:sym typeface="Times New Roman"/>
              </a:rPr>
              <a:t>Coaching in Complex Situations</a:t>
            </a:r>
          </a:p>
          <a:p>
            <a:pPr indent="457200" lvl="0" rtl="0" algn="ctr">
              <a:spcBef>
                <a:spcPts val="0"/>
              </a:spcBef>
              <a:buNone/>
            </a:pPr>
            <a:r>
              <a:rPr lang="en">
                <a:solidFill>
                  <a:srgbClr val="FFFFFF"/>
                </a:solidFill>
                <a:latin typeface="Times New Roman"/>
                <a:ea typeface="Times New Roman"/>
                <a:cs typeface="Times New Roman"/>
                <a:sym typeface="Times New Roman"/>
              </a:rPr>
              <a:t>February 19, 2015</a:t>
            </a:r>
          </a:p>
          <a:p>
            <a:pPr lvl="0" rtl="0" algn="ctr">
              <a:spcBef>
                <a:spcPts val="0"/>
              </a:spcBef>
              <a:buNone/>
            </a:pPr>
            <a:r>
              <a:rPr b="1" lang="en">
                <a:solidFill>
                  <a:srgbClr val="FFFFFF"/>
                </a:solidFill>
                <a:latin typeface="Times New Roman"/>
                <a:ea typeface="Times New Roman"/>
                <a:cs typeface="Times New Roman"/>
                <a:sym typeface="Times New Roman"/>
              </a:rPr>
              <a:t>Mentoring for Equity </a:t>
            </a:r>
          </a:p>
          <a:p>
            <a:pPr indent="457200" lvl="0" rtl="0" algn="ctr">
              <a:spcBef>
                <a:spcPts val="0"/>
              </a:spcBef>
              <a:buNone/>
            </a:pPr>
            <a:r>
              <a:rPr lang="en">
                <a:solidFill>
                  <a:srgbClr val="FFFFFF"/>
                </a:solidFill>
                <a:latin typeface="Times New Roman"/>
                <a:ea typeface="Times New Roman"/>
                <a:cs typeface="Times New Roman"/>
                <a:sym typeface="Times New Roman"/>
              </a:rPr>
              <a:t>April 22 &amp; 23, 2015</a:t>
            </a:r>
          </a:p>
          <a:p>
            <a:pPr lvl="0" rtl="0" algn="ctr">
              <a:spcBef>
                <a:spcPts val="0"/>
              </a:spcBef>
              <a:buNone/>
            </a:pPr>
            <a:r>
              <a:rPr b="1" lang="en">
                <a:solidFill>
                  <a:srgbClr val="FFFFFF"/>
                </a:solidFill>
                <a:latin typeface="Times New Roman"/>
                <a:ea typeface="Times New Roman"/>
                <a:cs typeface="Times New Roman"/>
                <a:sym typeface="Times New Roman"/>
              </a:rPr>
              <a:t>Designing &amp; Presenting Professional Development</a:t>
            </a:r>
          </a:p>
          <a:p>
            <a:pPr indent="457200" lvl="0" rtl="0" algn="ctr">
              <a:spcBef>
                <a:spcPts val="0"/>
              </a:spcBef>
              <a:buNone/>
            </a:pPr>
            <a:r>
              <a:rPr lang="en">
                <a:solidFill>
                  <a:srgbClr val="FFFFFF"/>
                </a:solidFill>
                <a:latin typeface="Times New Roman"/>
                <a:ea typeface="Times New Roman"/>
                <a:cs typeface="Times New Roman"/>
                <a:sym typeface="Times New Roman"/>
              </a:rPr>
              <a:t>May 19 &amp; 20, 2015</a:t>
            </a:r>
          </a:p>
        </p:txBody>
      </p:sp>
    </p:spTree>
  </p:cSld>
  <p:clrMapOvr>
    <a:masterClrMapping/>
  </p:clrMapOvr>
  <p:transition spd="slow">
    <p:cut/>
  </p:transition>
</p:sld>
</file>

<file path=ppt/theme/theme1.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color-strip">
  <a:themeElements>
    <a:clrScheme name="Custom 458">
      <a:dk1>
        <a:srgbClr val="6A0212"/>
      </a:dk1>
      <a:lt1>
        <a:srgbClr val="B43C3E"/>
      </a:lt1>
      <a:dk2>
        <a:srgbClr val="000000"/>
      </a:dk2>
      <a:lt2>
        <a:srgbClr val="E9E0C9"/>
      </a:lt2>
      <a:accent1>
        <a:srgbClr val="D60030"/>
      </a:accent1>
      <a:accent2>
        <a:srgbClr val="FFA711"/>
      </a:accent2>
      <a:accent3>
        <a:srgbClr val="709E0B"/>
      </a:accent3>
      <a:accent4>
        <a:srgbClr val="006985"/>
      </a:accent4>
      <a:accent5>
        <a:srgbClr val="3A1E5E"/>
      </a:accent5>
      <a:accent6>
        <a:srgbClr val="FF6428"/>
      </a:accent6>
      <a:hlink>
        <a:srgbClr val="CDA43D"/>
      </a:hlink>
      <a:folHlink>
        <a:srgbClr val="744F1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